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360" r:id="rId5"/>
    <p:sldId id="359" r:id="rId6"/>
    <p:sldId id="361" r:id="rId7"/>
    <p:sldId id="556" r:id="rId8"/>
    <p:sldId id="597" r:id="rId9"/>
    <p:sldId id="596" r:id="rId10"/>
    <p:sldId id="595" r:id="rId11"/>
    <p:sldId id="600" r:id="rId12"/>
    <p:sldId id="599" r:id="rId13"/>
    <p:sldId id="601" r:id="rId14"/>
    <p:sldId id="354" r:id="rId15"/>
    <p:sldId id="598" r:id="rId16"/>
    <p:sldId id="352" r:id="rId17"/>
    <p:sldId id="611" r:id="rId18"/>
    <p:sldId id="594" r:id="rId19"/>
    <p:sldId id="602" r:id="rId20"/>
    <p:sldId id="524" r:id="rId21"/>
    <p:sldId id="603" r:id="rId22"/>
    <p:sldId id="558" r:id="rId23"/>
    <p:sldId id="604" r:id="rId24"/>
    <p:sldId id="607" r:id="rId25"/>
    <p:sldId id="609" r:id="rId26"/>
    <p:sldId id="605" r:id="rId27"/>
    <p:sldId id="606" r:id="rId28"/>
    <p:sldId id="608" r:id="rId29"/>
    <p:sldId id="610" r:id="rId30"/>
    <p:sldId id="559" r:id="rId31"/>
    <p:sldId id="612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1B00BC"/>
    <a:srgbClr val="DDE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78" autoAdjust="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mire, Shaili" userId="S::sghimire@fas.harvard.edu::7af1a291-5747-4883-b2ce-11da3ecc2e31" providerId="AD" clId="Web-{3E4A31FF-89A3-AFD2-0A29-BAD1DC14C797}"/>
    <pc:docChg chg="modSld">
      <pc:chgData name="Ghimire, Shaili" userId="S::sghimire@fas.harvard.edu::7af1a291-5747-4883-b2ce-11da3ecc2e31" providerId="AD" clId="Web-{3E4A31FF-89A3-AFD2-0A29-BAD1DC14C797}" dt="2021-10-28T15:16:27.420" v="0" actId="20577"/>
      <pc:docMkLst>
        <pc:docMk/>
      </pc:docMkLst>
      <pc:sldChg chg="modSp">
        <pc:chgData name="Ghimire, Shaili" userId="S::sghimire@fas.harvard.edu::7af1a291-5747-4883-b2ce-11da3ecc2e31" providerId="AD" clId="Web-{3E4A31FF-89A3-AFD2-0A29-BAD1DC14C797}" dt="2021-10-28T15:16:27.420" v="0" actId="20577"/>
        <pc:sldMkLst>
          <pc:docMk/>
          <pc:sldMk cId="967950703" sldId="607"/>
        </pc:sldMkLst>
        <pc:spChg chg="mod">
          <ac:chgData name="Ghimire, Shaili" userId="S::sghimire@fas.harvard.edu::7af1a291-5747-4883-b2ce-11da3ecc2e31" providerId="AD" clId="Web-{3E4A31FF-89A3-AFD2-0A29-BAD1DC14C797}" dt="2021-10-28T15:16:27.420" v="0" actId="20577"/>
          <ac:spMkLst>
            <pc:docMk/>
            <pc:sldMk cId="967950703" sldId="607"/>
            <ac:spMk id="3" creationId="{CFEB1FD0-CF2A-4018-83F4-078817311297}"/>
          </ac:spMkLst>
        </pc:spChg>
      </pc:sldChg>
    </pc:docChg>
  </pc:docChgLst>
  <pc:docChgLst>
    <pc:chgData name="Jacques, Heather" userId="eb93b8bd-54c8-44d0-b750-008564d9a8ad" providerId="ADAL" clId="{766D96ED-87BF-4DA4-B5C8-603037430AC4}"/>
    <pc:docChg chg="modSld">
      <pc:chgData name="Jacques, Heather" userId="eb93b8bd-54c8-44d0-b750-008564d9a8ad" providerId="ADAL" clId="{766D96ED-87BF-4DA4-B5C8-603037430AC4}" dt="2022-09-03T18:48:16.721" v="8" actId="20577"/>
      <pc:docMkLst>
        <pc:docMk/>
      </pc:docMkLst>
      <pc:sldChg chg="modSp mod">
        <pc:chgData name="Jacques, Heather" userId="eb93b8bd-54c8-44d0-b750-008564d9a8ad" providerId="ADAL" clId="{766D96ED-87BF-4DA4-B5C8-603037430AC4}" dt="2022-09-03T18:48:16.721" v="8" actId="20577"/>
        <pc:sldMkLst>
          <pc:docMk/>
          <pc:sldMk cId="2640613456" sldId="360"/>
        </pc:sldMkLst>
        <pc:spChg chg="mod">
          <ac:chgData name="Jacques, Heather" userId="eb93b8bd-54c8-44d0-b750-008564d9a8ad" providerId="ADAL" clId="{766D96ED-87BF-4DA4-B5C8-603037430AC4}" dt="2022-09-03T18:48:16.721" v="8" actId="20577"/>
          <ac:spMkLst>
            <pc:docMk/>
            <pc:sldMk cId="2640613456" sldId="360"/>
            <ac:spMk id="3" creationId="{00000000-0000-0000-0000-000000000000}"/>
          </ac:spMkLst>
        </pc:spChg>
      </pc:sldChg>
    </pc:docChg>
  </pc:docChgLst>
  <pc:docChgLst>
    <pc:chgData name="Makalani, Asha Julia" userId="7f8090d4-455c-4ede-a65f-e5697735e47a" providerId="ADAL" clId="{ED44A660-81E0-491F-874D-B542B2FAE5C7}"/>
    <pc:docChg chg="undo redo custSel addSld delSld modSld sldOrd">
      <pc:chgData name="Makalani, Asha Julia" userId="7f8090d4-455c-4ede-a65f-e5697735e47a" providerId="ADAL" clId="{ED44A660-81E0-491F-874D-B542B2FAE5C7}" dt="2019-09-16T22:13:23.236" v="4123" actId="20577"/>
      <pc:docMkLst>
        <pc:docMk/>
      </pc:docMkLst>
      <pc:sldChg chg="addSp delSp modSp">
        <pc:chgData name="Makalani, Asha Julia" userId="7f8090d4-455c-4ede-a65f-e5697735e47a" providerId="ADAL" clId="{ED44A660-81E0-491F-874D-B542B2FAE5C7}" dt="2019-09-16T18:07:16.303" v="28" actId="1076"/>
        <pc:sldMkLst>
          <pc:docMk/>
          <pc:sldMk cId="1840618029" sldId="352"/>
        </pc:sldMkLst>
        <pc:spChg chg="add del mod">
          <ac:chgData name="Makalani, Asha Julia" userId="7f8090d4-455c-4ede-a65f-e5697735e47a" providerId="ADAL" clId="{ED44A660-81E0-491F-874D-B542B2FAE5C7}" dt="2019-09-16T18:02:59.835" v="17" actId="478"/>
          <ac:spMkLst>
            <pc:docMk/>
            <pc:sldMk cId="1840618029" sldId="352"/>
            <ac:spMk id="6" creationId="{6C9DD524-C1F0-43BE-BEE7-A191D39EEA4D}"/>
          </ac:spMkLst>
        </pc:spChg>
        <pc:spChg chg="del">
          <ac:chgData name="Makalani, Asha Julia" userId="7f8090d4-455c-4ede-a65f-e5697735e47a" providerId="ADAL" clId="{ED44A660-81E0-491F-874D-B542B2FAE5C7}" dt="2019-09-16T18:02:38.317" v="12"/>
          <ac:spMkLst>
            <pc:docMk/>
            <pc:sldMk cId="1840618029" sldId="352"/>
            <ac:spMk id="37" creationId="{8222649D-1A5C-45DA-B596-103F55C19E4E}"/>
          </ac:spMkLst>
        </pc:spChg>
        <pc:picChg chg="add del mod">
          <ac:chgData name="Makalani, Asha Julia" userId="7f8090d4-455c-4ede-a65f-e5697735e47a" providerId="ADAL" clId="{ED44A660-81E0-491F-874D-B542B2FAE5C7}" dt="2019-09-16T18:02:41.032" v="13" actId="478"/>
          <ac:picMkLst>
            <pc:docMk/>
            <pc:sldMk cId="1840618029" sldId="352"/>
            <ac:picMk id="3" creationId="{0176662C-605C-4308-B317-09FDF8E9D769}"/>
          </ac:picMkLst>
        </pc:picChg>
        <pc:picChg chg="add mod">
          <ac:chgData name="Makalani, Asha Julia" userId="7f8090d4-455c-4ede-a65f-e5697735e47a" providerId="ADAL" clId="{ED44A660-81E0-491F-874D-B542B2FAE5C7}" dt="2019-09-16T18:07:16.303" v="28" actId="1076"/>
          <ac:picMkLst>
            <pc:docMk/>
            <pc:sldMk cId="1840618029" sldId="352"/>
            <ac:picMk id="7" creationId="{FBA47755-AD0D-4FE4-A263-AF6B6290BDB7}"/>
          </ac:picMkLst>
        </pc:picChg>
        <pc:picChg chg="add mod modCrop">
          <ac:chgData name="Makalani, Asha Julia" userId="7f8090d4-455c-4ede-a65f-e5697735e47a" providerId="ADAL" clId="{ED44A660-81E0-491F-874D-B542B2FAE5C7}" dt="2019-09-16T18:07:10.695" v="26" actId="14100"/>
          <ac:picMkLst>
            <pc:docMk/>
            <pc:sldMk cId="1840618029" sldId="352"/>
            <ac:picMk id="8" creationId="{D5CD1098-75DF-453C-B280-FE205F87FD34}"/>
          </ac:picMkLst>
        </pc:picChg>
      </pc:sldChg>
      <pc:sldChg chg="addSp delSp modSp ord addAnim delAnim modAnim">
        <pc:chgData name="Makalani, Asha Julia" userId="7f8090d4-455c-4ede-a65f-e5697735e47a" providerId="ADAL" clId="{ED44A660-81E0-491F-874D-B542B2FAE5C7}" dt="2019-09-16T21:50:04.426" v="2733" actId="20577"/>
        <pc:sldMkLst>
          <pc:docMk/>
          <pc:sldMk cId="3027449099" sldId="354"/>
        </pc:sldMkLst>
        <pc:spChg chg="del">
          <ac:chgData name="Makalani, Asha Julia" userId="7f8090d4-455c-4ede-a65f-e5697735e47a" providerId="ADAL" clId="{ED44A660-81E0-491F-874D-B542B2FAE5C7}" dt="2019-09-16T18:57:12.954" v="1688" actId="478"/>
          <ac:spMkLst>
            <pc:docMk/>
            <pc:sldMk cId="3027449099" sldId="354"/>
            <ac:spMk id="4" creationId="{39491A0E-FE62-485E-B3E1-A1857FD30EB6}"/>
          </ac:spMkLst>
        </pc:spChg>
        <pc:spChg chg="del">
          <ac:chgData name="Makalani, Asha Julia" userId="7f8090d4-455c-4ede-a65f-e5697735e47a" providerId="ADAL" clId="{ED44A660-81E0-491F-874D-B542B2FAE5C7}" dt="2019-09-16T18:58:06.406" v="1703" actId="478"/>
          <ac:spMkLst>
            <pc:docMk/>
            <pc:sldMk cId="3027449099" sldId="354"/>
            <ac:spMk id="9" creationId="{00000000-0000-0000-0000-000000000000}"/>
          </ac:spMkLst>
        </pc:spChg>
        <pc:spChg chg="add del">
          <ac:chgData name="Makalani, Asha Julia" userId="7f8090d4-455c-4ede-a65f-e5697735e47a" providerId="ADAL" clId="{ED44A660-81E0-491F-874D-B542B2FAE5C7}" dt="2019-09-16T18:58:00.137" v="1700" actId="478"/>
          <ac:spMkLst>
            <pc:docMk/>
            <pc:sldMk cId="3027449099" sldId="354"/>
            <ac:spMk id="11" creationId="{00000000-0000-0000-0000-000000000000}"/>
          </ac:spMkLst>
        </pc:spChg>
        <pc:spChg chg="del">
          <ac:chgData name="Makalani, Asha Julia" userId="7f8090d4-455c-4ede-a65f-e5697735e47a" providerId="ADAL" clId="{ED44A660-81E0-491F-874D-B542B2FAE5C7}" dt="2019-09-16T18:58:16.100" v="1705" actId="478"/>
          <ac:spMkLst>
            <pc:docMk/>
            <pc:sldMk cId="3027449099" sldId="354"/>
            <ac:spMk id="18" creationId="{00000000-0000-0000-0000-000000000000}"/>
          </ac:spMkLst>
        </pc:spChg>
        <pc:spChg chg="add del mod">
          <ac:chgData name="Makalani, Asha Julia" userId="7f8090d4-455c-4ede-a65f-e5697735e47a" providerId="ADAL" clId="{ED44A660-81E0-491F-874D-B542B2FAE5C7}" dt="2019-09-16T18:57:57.714" v="1698" actId="478"/>
          <ac:spMkLst>
            <pc:docMk/>
            <pc:sldMk cId="3027449099" sldId="354"/>
            <ac:spMk id="19" creationId="{00000000-0000-0000-0000-000000000000}"/>
          </ac:spMkLst>
        </pc:spChg>
        <pc:spChg chg="del">
          <ac:chgData name="Makalani, Asha Julia" userId="7f8090d4-455c-4ede-a65f-e5697735e47a" providerId="ADAL" clId="{ED44A660-81E0-491F-874D-B542B2FAE5C7}" dt="2019-09-16T18:58:07.569" v="1704" actId="478"/>
          <ac:spMkLst>
            <pc:docMk/>
            <pc:sldMk cId="3027449099" sldId="354"/>
            <ac:spMk id="20" creationId="{A7F3AFEF-32DE-4B68-B248-08C172DD8171}"/>
          </ac:spMkLst>
        </pc:spChg>
        <pc:spChg chg="add mod">
          <ac:chgData name="Makalani, Asha Julia" userId="7f8090d4-455c-4ede-a65f-e5697735e47a" providerId="ADAL" clId="{ED44A660-81E0-491F-874D-B542B2FAE5C7}" dt="2019-09-16T21:50:04.426" v="2733" actId="20577"/>
          <ac:spMkLst>
            <pc:docMk/>
            <pc:sldMk cId="3027449099" sldId="354"/>
            <ac:spMk id="21" creationId="{B7BE1C2B-1686-49C9-8D9D-7CEEC9D47EBC}"/>
          </ac:spMkLst>
        </pc:spChg>
        <pc:spChg chg="del">
          <ac:chgData name="Makalani, Asha Julia" userId="7f8090d4-455c-4ede-a65f-e5697735e47a" providerId="ADAL" clId="{ED44A660-81E0-491F-874D-B542B2FAE5C7}" dt="2019-09-16T18:58:02.867" v="1701" actId="478"/>
          <ac:spMkLst>
            <pc:docMk/>
            <pc:sldMk cId="3027449099" sldId="354"/>
            <ac:spMk id="23" creationId="{CB5841C3-6DDD-4167-A829-3CA0064DB367}"/>
          </ac:spMkLst>
        </pc:spChg>
        <pc:spChg chg="del">
          <ac:chgData name="Makalani, Asha Julia" userId="7f8090d4-455c-4ede-a65f-e5697735e47a" providerId="ADAL" clId="{ED44A660-81E0-491F-874D-B542B2FAE5C7}" dt="2019-09-16T18:57:14.074" v="1689" actId="478"/>
          <ac:spMkLst>
            <pc:docMk/>
            <pc:sldMk cId="3027449099" sldId="354"/>
            <ac:spMk id="25" creationId="{8BC4F934-6579-4FEB-9B37-85ADA435EC90}"/>
          </ac:spMkLst>
        </pc:spChg>
        <pc:spChg chg="del">
          <ac:chgData name="Makalani, Asha Julia" userId="7f8090d4-455c-4ede-a65f-e5697735e47a" providerId="ADAL" clId="{ED44A660-81E0-491F-874D-B542B2FAE5C7}" dt="2019-09-16T18:58:04.546" v="1702" actId="478"/>
          <ac:spMkLst>
            <pc:docMk/>
            <pc:sldMk cId="3027449099" sldId="354"/>
            <ac:spMk id="26" creationId="{4476F07E-F850-4DC3-A32D-E43C512F8D30}"/>
          </ac:spMkLst>
        </pc:spChg>
        <pc:spChg chg="add del mod">
          <ac:chgData name="Makalani, Asha Julia" userId="7f8090d4-455c-4ede-a65f-e5697735e47a" providerId="ADAL" clId="{ED44A660-81E0-491F-874D-B542B2FAE5C7}" dt="2019-09-16T18:57:10.531" v="1687" actId="478"/>
          <ac:spMkLst>
            <pc:docMk/>
            <pc:sldMk cId="3027449099" sldId="354"/>
            <ac:spMk id="28" creationId="{ED8D53F3-5859-4B74-8156-1FFF4ECFA41B}"/>
          </ac:spMkLst>
        </pc:spChg>
        <pc:picChg chg="add del mod">
          <ac:chgData name="Makalani, Asha Julia" userId="7f8090d4-455c-4ede-a65f-e5697735e47a" providerId="ADAL" clId="{ED44A660-81E0-491F-874D-B542B2FAE5C7}" dt="2019-09-16T18:57:59.049" v="1699" actId="1076"/>
          <ac:picMkLst>
            <pc:docMk/>
            <pc:sldMk cId="3027449099" sldId="354"/>
            <ac:picMk id="1026" creationId="{895FF3F8-AD17-4084-B81D-E6B8743E5970}"/>
          </ac:picMkLst>
        </pc:picChg>
      </pc:sldChg>
      <pc:sldChg chg="modSp">
        <pc:chgData name="Makalani, Asha Julia" userId="7f8090d4-455c-4ede-a65f-e5697735e47a" providerId="ADAL" clId="{ED44A660-81E0-491F-874D-B542B2FAE5C7}" dt="2019-09-16T18:55:29.110" v="1633" actId="20577"/>
        <pc:sldMkLst>
          <pc:docMk/>
          <pc:sldMk cId="3248556040" sldId="359"/>
        </pc:sldMkLst>
        <pc:spChg chg="mod">
          <ac:chgData name="Makalani, Asha Julia" userId="7f8090d4-455c-4ede-a65f-e5697735e47a" providerId="ADAL" clId="{ED44A660-81E0-491F-874D-B542B2FAE5C7}" dt="2019-09-16T18:54:34.396" v="1593" actId="20577"/>
          <ac:spMkLst>
            <pc:docMk/>
            <pc:sldMk cId="3248556040" sldId="359"/>
            <ac:spMk id="10" creationId="{26D55D66-1147-4823-B369-BF0C560D446D}"/>
          </ac:spMkLst>
        </pc:spChg>
        <pc:spChg chg="mod">
          <ac:chgData name="Makalani, Asha Julia" userId="7f8090d4-455c-4ede-a65f-e5697735e47a" providerId="ADAL" clId="{ED44A660-81E0-491F-874D-B542B2FAE5C7}" dt="2019-09-16T18:55:29.110" v="1633" actId="20577"/>
          <ac:spMkLst>
            <pc:docMk/>
            <pc:sldMk cId="3248556040" sldId="359"/>
            <ac:spMk id="28" creationId="{718EE7FA-39BD-4FB7-89F7-F8DDB148D9E6}"/>
          </ac:spMkLst>
        </pc:spChg>
      </pc:sldChg>
      <pc:sldChg chg="del">
        <pc:chgData name="Makalani, Asha Julia" userId="7f8090d4-455c-4ede-a65f-e5697735e47a" providerId="ADAL" clId="{ED44A660-81E0-491F-874D-B542B2FAE5C7}" dt="2019-09-16T18:56:26.544" v="1675" actId="2696"/>
        <pc:sldMkLst>
          <pc:docMk/>
          <pc:sldMk cId="1037171867" sldId="466"/>
        </pc:sldMkLst>
      </pc:sldChg>
      <pc:sldChg chg="del">
        <pc:chgData name="Makalani, Asha Julia" userId="7f8090d4-455c-4ede-a65f-e5697735e47a" providerId="ADAL" clId="{ED44A660-81E0-491F-874D-B542B2FAE5C7}" dt="2019-09-16T18:56:12.967" v="1673" actId="2696"/>
        <pc:sldMkLst>
          <pc:docMk/>
          <pc:sldMk cId="3673726415" sldId="467"/>
        </pc:sldMkLst>
      </pc:sldChg>
      <pc:sldChg chg="modSp">
        <pc:chgData name="Makalani, Asha Julia" userId="7f8090d4-455c-4ede-a65f-e5697735e47a" providerId="ADAL" clId="{ED44A660-81E0-491F-874D-B542B2FAE5C7}" dt="2019-09-16T18:54:10.830" v="1584" actId="20577"/>
        <pc:sldMkLst>
          <pc:docMk/>
          <pc:sldMk cId="3239131217" sldId="524"/>
        </pc:sldMkLst>
        <pc:spChg chg="mod">
          <ac:chgData name="Makalani, Asha Julia" userId="7f8090d4-455c-4ede-a65f-e5697735e47a" providerId="ADAL" clId="{ED44A660-81E0-491F-874D-B542B2FAE5C7}" dt="2019-09-16T18:47:33.790" v="1185" actId="20577"/>
          <ac:spMkLst>
            <pc:docMk/>
            <pc:sldMk cId="3239131217" sldId="524"/>
            <ac:spMk id="4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51:55.479" v="1480" actId="1076"/>
          <ac:spMkLst>
            <pc:docMk/>
            <pc:sldMk cId="3239131217" sldId="524"/>
            <ac:spMk id="9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52:17.321" v="1518" actId="1076"/>
          <ac:spMkLst>
            <pc:docMk/>
            <pc:sldMk cId="3239131217" sldId="524"/>
            <ac:spMk id="10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52:35.001" v="1539" actId="20577"/>
          <ac:spMkLst>
            <pc:docMk/>
            <pc:sldMk cId="3239131217" sldId="524"/>
            <ac:spMk id="11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51:50.599" v="1479" actId="20577"/>
          <ac:spMkLst>
            <pc:docMk/>
            <pc:sldMk cId="3239131217" sldId="524"/>
            <ac:spMk id="12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52:52.534" v="1557" actId="1076"/>
          <ac:spMkLst>
            <pc:docMk/>
            <pc:sldMk cId="3239131217" sldId="524"/>
            <ac:spMk id="13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54:10.830" v="1584" actId="20577"/>
          <ac:spMkLst>
            <pc:docMk/>
            <pc:sldMk cId="3239131217" sldId="524"/>
            <ac:spMk id="14" creationId="{00000000-0000-0000-0000-000000000000}"/>
          </ac:spMkLst>
        </pc:spChg>
        <pc:spChg chg="mod">
          <ac:chgData name="Makalani, Asha Julia" userId="7f8090d4-455c-4ede-a65f-e5697735e47a" providerId="ADAL" clId="{ED44A660-81E0-491F-874D-B542B2FAE5C7}" dt="2019-09-16T18:47:07.794" v="1128" actId="20577"/>
          <ac:spMkLst>
            <pc:docMk/>
            <pc:sldMk cId="3239131217" sldId="524"/>
            <ac:spMk id="23" creationId="{00000000-0000-0000-0000-000000000000}"/>
          </ac:spMkLst>
        </pc:spChg>
        <pc:cxnChg chg="mod">
          <ac:chgData name="Makalani, Asha Julia" userId="7f8090d4-455c-4ede-a65f-e5697735e47a" providerId="ADAL" clId="{ED44A660-81E0-491F-874D-B542B2FAE5C7}" dt="2019-09-16T18:53:20.026" v="1560" actId="14100"/>
          <ac:cxnSpMkLst>
            <pc:docMk/>
            <pc:sldMk cId="3239131217" sldId="524"/>
            <ac:cxnSpMk id="16" creationId="{00000000-0000-0000-0000-000000000000}"/>
          </ac:cxnSpMkLst>
        </pc:cxnChg>
        <pc:cxnChg chg="mod">
          <ac:chgData name="Makalani, Asha Julia" userId="7f8090d4-455c-4ede-a65f-e5697735e47a" providerId="ADAL" clId="{ED44A660-81E0-491F-874D-B542B2FAE5C7}" dt="2019-09-16T18:53:31.082" v="1561" actId="14100"/>
          <ac:cxnSpMkLst>
            <pc:docMk/>
            <pc:sldMk cId="3239131217" sldId="524"/>
            <ac:cxnSpMk id="21" creationId="{00000000-0000-0000-0000-000000000000}"/>
          </ac:cxnSpMkLst>
        </pc:cxnChg>
        <pc:cxnChg chg="mod">
          <ac:chgData name="Makalani, Asha Julia" userId="7f8090d4-455c-4ede-a65f-e5697735e47a" providerId="ADAL" clId="{ED44A660-81E0-491F-874D-B542B2FAE5C7}" dt="2019-09-16T18:51:57.527" v="1481" actId="1076"/>
          <ac:cxnSpMkLst>
            <pc:docMk/>
            <pc:sldMk cId="3239131217" sldId="524"/>
            <ac:cxnSpMk id="38" creationId="{00000000-0000-0000-0000-000000000000}"/>
          </ac:cxnSpMkLst>
        </pc:cxnChg>
        <pc:cxnChg chg="mod">
          <ac:chgData name="Makalani, Asha Julia" userId="7f8090d4-455c-4ede-a65f-e5697735e47a" providerId="ADAL" clId="{ED44A660-81E0-491F-874D-B542B2FAE5C7}" dt="2019-09-16T18:52:25.781" v="1520" actId="14100"/>
          <ac:cxnSpMkLst>
            <pc:docMk/>
            <pc:sldMk cId="3239131217" sldId="524"/>
            <ac:cxnSpMk id="39" creationId="{00000000-0000-0000-0000-000000000000}"/>
          </ac:cxnSpMkLst>
        </pc:cxnChg>
        <pc:cxnChg chg="mod">
          <ac:chgData name="Makalani, Asha Julia" userId="7f8090d4-455c-4ede-a65f-e5697735e47a" providerId="ADAL" clId="{ED44A660-81E0-491F-874D-B542B2FAE5C7}" dt="2019-09-16T18:52:29.554" v="1521" actId="1076"/>
          <ac:cxnSpMkLst>
            <pc:docMk/>
            <pc:sldMk cId="3239131217" sldId="524"/>
            <ac:cxnSpMk id="44" creationId="{00000000-0000-0000-0000-000000000000}"/>
          </ac:cxnSpMkLst>
        </pc:cxnChg>
      </pc:sldChg>
      <pc:sldChg chg="addSp delSp modSp ord delAnim">
        <pc:chgData name="Makalani, Asha Julia" userId="7f8090d4-455c-4ede-a65f-e5697735e47a" providerId="ADAL" clId="{ED44A660-81E0-491F-874D-B542B2FAE5C7}" dt="2019-09-16T21:40:15.081" v="2495" actId="1076"/>
        <pc:sldMkLst>
          <pc:docMk/>
          <pc:sldMk cId="4140442882" sldId="558"/>
        </pc:sldMkLst>
        <pc:spChg chg="mod">
          <ac:chgData name="Makalani, Asha Julia" userId="7f8090d4-455c-4ede-a65f-e5697735e47a" providerId="ADAL" clId="{ED44A660-81E0-491F-874D-B542B2FAE5C7}" dt="2019-09-16T21:26:43.850" v="1782" actId="20577"/>
          <ac:spMkLst>
            <pc:docMk/>
            <pc:sldMk cId="4140442882" sldId="558"/>
            <ac:spMk id="2" creationId="{00000000-0000-0000-0000-000000000000}"/>
          </ac:spMkLst>
        </pc:spChg>
        <pc:spChg chg="del mod">
          <ac:chgData name="Makalani, Asha Julia" userId="7f8090d4-455c-4ede-a65f-e5697735e47a" providerId="ADAL" clId="{ED44A660-81E0-491F-874D-B542B2FAE5C7}" dt="2019-09-16T21:27:07.135" v="1807" actId="478"/>
          <ac:spMkLst>
            <pc:docMk/>
            <pc:sldMk cId="4140442882" sldId="558"/>
            <ac:spMk id="5" creationId="{00000000-0000-0000-0000-000000000000}"/>
          </ac:spMkLst>
        </pc:spChg>
        <pc:spChg chg="add del mod">
          <ac:chgData name="Makalani, Asha Julia" userId="7f8090d4-455c-4ede-a65f-e5697735e47a" providerId="ADAL" clId="{ED44A660-81E0-491F-874D-B542B2FAE5C7}" dt="2019-09-16T21:27:17.425" v="1809" actId="478"/>
          <ac:spMkLst>
            <pc:docMk/>
            <pc:sldMk cId="4140442882" sldId="558"/>
            <ac:spMk id="6" creationId="{CB91B31F-6390-4C9C-AE21-7BAF1C13F1E7}"/>
          </ac:spMkLst>
        </pc:spChg>
        <pc:spChg chg="del">
          <ac:chgData name="Makalani, Asha Julia" userId="7f8090d4-455c-4ede-a65f-e5697735e47a" providerId="ADAL" clId="{ED44A660-81E0-491F-874D-B542B2FAE5C7}" dt="2019-09-16T21:27:13.007" v="1808" actId="478"/>
          <ac:spMkLst>
            <pc:docMk/>
            <pc:sldMk cId="4140442882" sldId="558"/>
            <ac:spMk id="17" creationId="{48CC154F-D385-4D63-85FC-5E2DCF6288D4}"/>
          </ac:spMkLst>
        </pc:spChg>
        <pc:graphicFrameChg chg="add del modGraphic">
          <ac:chgData name="Makalani, Asha Julia" userId="7f8090d4-455c-4ede-a65f-e5697735e47a" providerId="ADAL" clId="{ED44A660-81E0-491F-874D-B542B2FAE5C7}" dt="2019-09-16T21:27:57.914" v="1822" actId="478"/>
          <ac:graphicFrameMkLst>
            <pc:docMk/>
            <pc:sldMk cId="4140442882" sldId="558"/>
            <ac:graphicFrameMk id="7" creationId="{732B306E-36D9-4D61-BA2C-1D1428C30957}"/>
          </ac:graphicFrameMkLst>
        </pc:graphicFrameChg>
        <pc:graphicFrameChg chg="add mod modGraphic">
          <ac:chgData name="Makalani, Asha Julia" userId="7f8090d4-455c-4ede-a65f-e5697735e47a" providerId="ADAL" clId="{ED44A660-81E0-491F-874D-B542B2FAE5C7}" dt="2019-09-16T21:40:15.081" v="2495" actId="1076"/>
          <ac:graphicFrameMkLst>
            <pc:docMk/>
            <pc:sldMk cId="4140442882" sldId="558"/>
            <ac:graphicFrameMk id="13" creationId="{6CDD51BB-671D-4D99-9053-194475E8F0B8}"/>
          </ac:graphicFrameMkLst>
        </pc:graphicFrameChg>
      </pc:sldChg>
      <pc:sldChg chg="addSp delSp modSp delAnim">
        <pc:chgData name="Makalani, Asha Julia" userId="7f8090d4-455c-4ede-a65f-e5697735e47a" providerId="ADAL" clId="{ED44A660-81E0-491F-874D-B542B2FAE5C7}" dt="2019-09-16T22:13:23.236" v="4123" actId="20577"/>
        <pc:sldMkLst>
          <pc:docMk/>
          <pc:sldMk cId="1450446986" sldId="559"/>
        </pc:sldMkLst>
        <pc:spChg chg="mod">
          <ac:chgData name="Makalani, Asha Julia" userId="7f8090d4-455c-4ede-a65f-e5697735e47a" providerId="ADAL" clId="{ED44A660-81E0-491F-874D-B542B2FAE5C7}" dt="2019-09-16T21:59:46.544" v="3149" actId="20577"/>
          <ac:spMkLst>
            <pc:docMk/>
            <pc:sldMk cId="1450446986" sldId="559"/>
            <ac:spMk id="2" creationId="{00000000-0000-0000-0000-000000000000}"/>
          </ac:spMkLst>
        </pc:spChg>
        <pc:spChg chg="del mod">
          <ac:chgData name="Makalani, Asha Julia" userId="7f8090d4-455c-4ede-a65f-e5697735e47a" providerId="ADAL" clId="{ED44A660-81E0-491F-874D-B542B2FAE5C7}" dt="2019-09-16T22:04:16.391" v="3377" actId="478"/>
          <ac:spMkLst>
            <pc:docMk/>
            <pc:sldMk cId="1450446986" sldId="559"/>
            <ac:spMk id="3" creationId="{692B9F7A-BED9-49D1-8922-1CABAF6192C3}"/>
          </ac:spMkLst>
        </pc:spChg>
        <pc:spChg chg="del">
          <ac:chgData name="Makalani, Asha Julia" userId="7f8090d4-455c-4ede-a65f-e5697735e47a" providerId="ADAL" clId="{ED44A660-81E0-491F-874D-B542B2FAE5C7}" dt="2019-09-16T21:59:51.825" v="3150" actId="478"/>
          <ac:spMkLst>
            <pc:docMk/>
            <pc:sldMk cId="1450446986" sldId="559"/>
            <ac:spMk id="11" creationId="{580F4687-2EA6-462E-87A6-20B8212E7191}"/>
          </ac:spMkLst>
        </pc:spChg>
        <pc:spChg chg="del">
          <ac:chgData name="Makalani, Asha Julia" userId="7f8090d4-455c-4ede-a65f-e5697735e47a" providerId="ADAL" clId="{ED44A660-81E0-491F-874D-B542B2FAE5C7}" dt="2019-09-16T22:01:09.119" v="3310" actId="478"/>
          <ac:spMkLst>
            <pc:docMk/>
            <pc:sldMk cId="1450446986" sldId="559"/>
            <ac:spMk id="22" creationId="{73773EDA-CE02-4078-A42C-04615933DB0C}"/>
          </ac:spMkLst>
        </pc:spChg>
        <pc:spChg chg="del">
          <ac:chgData name="Makalani, Asha Julia" userId="7f8090d4-455c-4ede-a65f-e5697735e47a" providerId="ADAL" clId="{ED44A660-81E0-491F-874D-B542B2FAE5C7}" dt="2019-09-16T22:01:05.184" v="3309" actId="478"/>
          <ac:spMkLst>
            <pc:docMk/>
            <pc:sldMk cId="1450446986" sldId="559"/>
            <ac:spMk id="23" creationId="{1ABE1149-56EB-4508-B2F5-00E363250987}"/>
          </ac:spMkLst>
        </pc:spChg>
        <pc:spChg chg="del">
          <ac:chgData name="Makalani, Asha Julia" userId="7f8090d4-455c-4ede-a65f-e5697735e47a" providerId="ADAL" clId="{ED44A660-81E0-491F-874D-B542B2FAE5C7}" dt="2019-09-16T22:01:11.286" v="3311" actId="478"/>
          <ac:spMkLst>
            <pc:docMk/>
            <pc:sldMk cId="1450446986" sldId="559"/>
            <ac:spMk id="24" creationId="{808C52C4-8E16-423A-9D59-F8302CD191DC}"/>
          </ac:spMkLst>
        </pc:spChg>
        <pc:spChg chg="del">
          <ac:chgData name="Makalani, Asha Julia" userId="7f8090d4-455c-4ede-a65f-e5697735e47a" providerId="ADAL" clId="{ED44A660-81E0-491F-874D-B542B2FAE5C7}" dt="2019-09-16T22:00:59.518" v="3308" actId="478"/>
          <ac:spMkLst>
            <pc:docMk/>
            <pc:sldMk cId="1450446986" sldId="559"/>
            <ac:spMk id="25" creationId="{6A57C9FB-AB76-4B27-A8CD-0561F46D004E}"/>
          </ac:spMkLst>
        </pc:spChg>
        <pc:spChg chg="del">
          <ac:chgData name="Makalani, Asha Julia" userId="7f8090d4-455c-4ede-a65f-e5697735e47a" providerId="ADAL" clId="{ED44A660-81E0-491F-874D-B542B2FAE5C7}" dt="2019-09-16T22:01:13.230" v="3312" actId="478"/>
          <ac:spMkLst>
            <pc:docMk/>
            <pc:sldMk cId="1450446986" sldId="559"/>
            <ac:spMk id="33" creationId="{0EE35FFA-BA7F-4981-88FC-BB5EB97201F4}"/>
          </ac:spMkLst>
        </pc:spChg>
        <pc:graphicFrameChg chg="add del mod">
          <ac:chgData name="Makalani, Asha Julia" userId="7f8090d4-455c-4ede-a65f-e5697735e47a" providerId="ADAL" clId="{ED44A660-81E0-491F-874D-B542B2FAE5C7}" dt="2019-09-16T22:03:48.165" v="3373" actId="478"/>
          <ac:graphicFrameMkLst>
            <pc:docMk/>
            <pc:sldMk cId="1450446986" sldId="559"/>
            <ac:graphicFrameMk id="4" creationId="{DE46BC23-42D5-4079-89C0-9316D3BB8404}"/>
          </ac:graphicFrameMkLst>
        </pc:graphicFrameChg>
        <pc:graphicFrameChg chg="add mod modGraphic">
          <ac:chgData name="Makalani, Asha Julia" userId="7f8090d4-455c-4ede-a65f-e5697735e47a" providerId="ADAL" clId="{ED44A660-81E0-491F-874D-B542B2FAE5C7}" dt="2019-09-16T22:13:23.236" v="4123" actId="20577"/>
          <ac:graphicFrameMkLst>
            <pc:docMk/>
            <pc:sldMk cId="1450446986" sldId="559"/>
            <ac:graphicFrameMk id="16" creationId="{64FE2D82-C84D-4809-A540-751E9113B9CB}"/>
          </ac:graphicFrameMkLst>
        </pc:graphicFrameChg>
      </pc:sldChg>
      <pc:sldChg chg="del">
        <pc:chgData name="Makalani, Asha Julia" userId="7f8090d4-455c-4ede-a65f-e5697735e47a" providerId="ADAL" clId="{ED44A660-81E0-491F-874D-B542B2FAE5C7}" dt="2019-09-16T18:59:57.658" v="1714" actId="2696"/>
        <pc:sldMkLst>
          <pc:docMk/>
          <pc:sldMk cId="3176431500" sldId="562"/>
        </pc:sldMkLst>
      </pc:sldChg>
      <pc:sldChg chg="del">
        <pc:chgData name="Makalani, Asha Julia" userId="7f8090d4-455c-4ede-a65f-e5697735e47a" providerId="ADAL" clId="{ED44A660-81E0-491F-874D-B542B2FAE5C7}" dt="2019-09-16T18:57:42.177" v="1697" actId="2696"/>
        <pc:sldMkLst>
          <pc:docMk/>
          <pc:sldMk cId="3897583596" sldId="563"/>
        </pc:sldMkLst>
      </pc:sldChg>
      <pc:sldChg chg="del">
        <pc:chgData name="Makalani, Asha Julia" userId="7f8090d4-455c-4ede-a65f-e5697735e47a" providerId="ADAL" clId="{ED44A660-81E0-491F-874D-B542B2FAE5C7}" dt="2019-09-16T18:59:55.056" v="1713" actId="2696"/>
        <pc:sldMkLst>
          <pc:docMk/>
          <pc:sldMk cId="2040134250" sldId="574"/>
        </pc:sldMkLst>
      </pc:sldChg>
      <pc:sldChg chg="del">
        <pc:chgData name="Makalani, Asha Julia" userId="7f8090d4-455c-4ede-a65f-e5697735e47a" providerId="ADAL" clId="{ED44A660-81E0-491F-874D-B542B2FAE5C7}" dt="2019-09-16T21:42:07.043" v="2497" actId="2696"/>
        <pc:sldMkLst>
          <pc:docMk/>
          <pc:sldMk cId="790947246" sldId="592"/>
        </pc:sldMkLst>
      </pc:sldChg>
      <pc:sldChg chg="del">
        <pc:chgData name="Makalani, Asha Julia" userId="7f8090d4-455c-4ede-a65f-e5697735e47a" providerId="ADAL" clId="{ED44A660-81E0-491F-874D-B542B2FAE5C7}" dt="2019-09-16T21:42:04.151" v="2496" actId="2696"/>
        <pc:sldMkLst>
          <pc:docMk/>
          <pc:sldMk cId="2983352776" sldId="593"/>
        </pc:sldMkLst>
      </pc:sldChg>
      <pc:sldChg chg="addSp delSp modSp setBg addAnim delAnim">
        <pc:chgData name="Makalani, Asha Julia" userId="7f8090d4-455c-4ede-a65f-e5697735e47a" providerId="ADAL" clId="{ED44A660-81E0-491F-874D-B542B2FAE5C7}" dt="2019-09-16T18:45:25.778" v="1027" actId="20577"/>
        <pc:sldMkLst>
          <pc:docMk/>
          <pc:sldMk cId="1604253325" sldId="594"/>
        </pc:sldMkLst>
        <pc:spChg chg="mod">
          <ac:chgData name="Makalani, Asha Julia" userId="7f8090d4-455c-4ede-a65f-e5697735e47a" providerId="ADAL" clId="{ED44A660-81E0-491F-874D-B542B2FAE5C7}" dt="2019-09-16T18:45:04.454" v="1020" actId="20577"/>
          <ac:spMkLst>
            <pc:docMk/>
            <pc:sldMk cId="1604253325" sldId="594"/>
            <ac:spMk id="2" creationId="{00000000-0000-0000-0000-000000000000}"/>
          </ac:spMkLst>
        </pc:spChg>
        <pc:spChg chg="add del mod ord">
          <ac:chgData name="Makalani, Asha Julia" userId="7f8090d4-455c-4ede-a65f-e5697735e47a" providerId="ADAL" clId="{ED44A660-81E0-491F-874D-B542B2FAE5C7}" dt="2019-09-16T18:29:59.962" v="523"/>
          <ac:spMkLst>
            <pc:docMk/>
            <pc:sldMk cId="1604253325" sldId="594"/>
            <ac:spMk id="3" creationId="{AA43BB08-398B-4329-87AF-5D528FE78BDF}"/>
          </ac:spMkLst>
        </pc:spChg>
        <pc:spChg chg="add mod">
          <ac:chgData name="Makalani, Asha Julia" userId="7f8090d4-455c-4ede-a65f-e5697735e47a" providerId="ADAL" clId="{ED44A660-81E0-491F-874D-B542B2FAE5C7}" dt="2019-09-16T18:41:26.940" v="778" actId="1076"/>
          <ac:spMkLst>
            <pc:docMk/>
            <pc:sldMk cId="1604253325" sldId="594"/>
            <ac:spMk id="9" creationId="{1BF23744-4372-4088-AF83-7C3F9DB985B0}"/>
          </ac:spMkLst>
        </pc:spChg>
        <pc:spChg chg="add del mod">
          <ac:chgData name="Makalani, Asha Julia" userId="7f8090d4-455c-4ede-a65f-e5697735e47a" providerId="ADAL" clId="{ED44A660-81E0-491F-874D-B542B2FAE5C7}" dt="2019-09-16T18:41:47.671" v="782" actId="478"/>
          <ac:spMkLst>
            <pc:docMk/>
            <pc:sldMk cId="1604253325" sldId="594"/>
            <ac:spMk id="29" creationId="{2ED00068-058E-479F-B72E-29DD3AFFD980}"/>
          </ac:spMkLst>
        </pc:spChg>
        <pc:spChg chg="add del mod">
          <ac:chgData name="Makalani, Asha Julia" userId="7f8090d4-455c-4ede-a65f-e5697735e47a" providerId="ADAL" clId="{ED44A660-81E0-491F-874D-B542B2FAE5C7}" dt="2019-09-16T18:41:42.798" v="779" actId="478"/>
          <ac:spMkLst>
            <pc:docMk/>
            <pc:sldMk cId="1604253325" sldId="594"/>
            <ac:spMk id="30" creationId="{678949FA-E773-4265-8C02-1B9F4DA8CA7B}"/>
          </ac:spMkLst>
        </pc:spChg>
        <pc:spChg chg="add del mod">
          <ac:chgData name="Makalani, Asha Julia" userId="7f8090d4-455c-4ede-a65f-e5697735e47a" providerId="ADAL" clId="{ED44A660-81E0-491F-874D-B542B2FAE5C7}" dt="2019-09-16T18:41:45.919" v="781" actId="478"/>
          <ac:spMkLst>
            <pc:docMk/>
            <pc:sldMk cId="1604253325" sldId="594"/>
            <ac:spMk id="31" creationId="{D0DB447C-6E1C-4883-B900-3FE0D101D982}"/>
          </ac:spMkLst>
        </pc:spChg>
        <pc:spChg chg="add mod">
          <ac:chgData name="Makalani, Asha Julia" userId="7f8090d4-455c-4ede-a65f-e5697735e47a" providerId="ADAL" clId="{ED44A660-81E0-491F-874D-B542B2FAE5C7}" dt="2019-09-16T18:45:25.778" v="1027" actId="20577"/>
          <ac:spMkLst>
            <pc:docMk/>
            <pc:sldMk cId="1604253325" sldId="594"/>
            <ac:spMk id="32" creationId="{B78FCEB3-3485-44D5-A843-13F57A877355}"/>
          </ac:spMkLst>
        </pc:spChg>
        <pc:spChg chg="add mod">
          <ac:chgData name="Makalani, Asha Julia" userId="7f8090d4-455c-4ede-a65f-e5697735e47a" providerId="ADAL" clId="{ED44A660-81E0-491F-874D-B542B2FAE5C7}" dt="2019-09-16T18:43:26.130" v="954" actId="20577"/>
          <ac:spMkLst>
            <pc:docMk/>
            <pc:sldMk cId="1604253325" sldId="594"/>
            <ac:spMk id="33" creationId="{7CEBDDF0-D8CD-4B48-87E3-F1FCA391B053}"/>
          </ac:spMkLst>
        </pc:spChg>
        <pc:spChg chg="add mod">
          <ac:chgData name="Makalani, Asha Julia" userId="7f8090d4-455c-4ede-a65f-e5697735e47a" providerId="ADAL" clId="{ED44A660-81E0-491F-874D-B542B2FAE5C7}" dt="2019-09-16T18:44:32.886" v="976" actId="1076"/>
          <ac:spMkLst>
            <pc:docMk/>
            <pc:sldMk cId="1604253325" sldId="594"/>
            <ac:spMk id="34" creationId="{A06D35B8-A531-4F73-AE0C-F8F468FA97A7}"/>
          </ac:spMkLst>
        </pc:spChg>
        <pc:picChg chg="add del">
          <ac:chgData name="Makalani, Asha Julia" userId="7f8090d4-455c-4ede-a65f-e5697735e47a" providerId="ADAL" clId="{ED44A660-81E0-491F-874D-B542B2FAE5C7}" dt="2019-09-16T18:28:42.796" v="519" actId="478"/>
          <ac:picMkLst>
            <pc:docMk/>
            <pc:sldMk cId="1604253325" sldId="594"/>
            <ac:picMk id="8" creationId="{40E9ADF5-0EB1-4C5A-8F8D-5C2051A96392}"/>
          </ac:picMkLst>
        </pc:picChg>
      </pc:sldChg>
      <pc:sldChg chg="modSp">
        <pc:chgData name="Makalani, Asha Julia" userId="7f8090d4-455c-4ede-a65f-e5697735e47a" providerId="ADAL" clId="{ED44A660-81E0-491F-874D-B542B2FAE5C7}" dt="2019-09-16T17:31:46.496" v="11" actId="20577"/>
        <pc:sldMkLst>
          <pc:docMk/>
          <pc:sldMk cId="2870280578" sldId="595"/>
        </pc:sldMkLst>
        <pc:graphicFrameChg chg="mod modGraphic">
          <ac:chgData name="Makalani, Asha Julia" userId="7f8090d4-455c-4ede-a65f-e5697735e47a" providerId="ADAL" clId="{ED44A660-81E0-491F-874D-B542B2FAE5C7}" dt="2019-09-16T17:31:46.496" v="11" actId="20577"/>
          <ac:graphicFrameMkLst>
            <pc:docMk/>
            <pc:sldMk cId="2870280578" sldId="595"/>
            <ac:graphicFrameMk id="5" creationId="{A2EDEE74-C9E4-436C-BEB8-7C58DFBFEAD6}"/>
          </ac:graphicFrameMkLst>
        </pc:graphicFrameChg>
      </pc:sldChg>
      <pc:sldChg chg="addSp delSp modSp ord">
        <pc:chgData name="Makalani, Asha Julia" userId="7f8090d4-455c-4ede-a65f-e5697735e47a" providerId="ADAL" clId="{ED44A660-81E0-491F-874D-B542B2FAE5C7}" dt="2019-09-16T18:09:55.521" v="81" actId="1076"/>
        <pc:sldMkLst>
          <pc:docMk/>
          <pc:sldMk cId="3304166413" sldId="598"/>
        </pc:sldMkLst>
        <pc:spChg chg="mod">
          <ac:chgData name="Makalani, Asha Julia" userId="7f8090d4-455c-4ede-a65f-e5697735e47a" providerId="ADAL" clId="{ED44A660-81E0-491F-874D-B542B2FAE5C7}" dt="2019-09-16T18:08:05.999" v="76" actId="20577"/>
          <ac:spMkLst>
            <pc:docMk/>
            <pc:sldMk cId="3304166413" sldId="598"/>
            <ac:spMk id="2" creationId="{00000000-0000-0000-0000-000000000000}"/>
          </ac:spMkLst>
        </pc:spChg>
        <pc:spChg chg="del">
          <ac:chgData name="Makalani, Asha Julia" userId="7f8090d4-455c-4ede-a65f-e5697735e47a" providerId="ADAL" clId="{ED44A660-81E0-491F-874D-B542B2FAE5C7}" dt="2019-09-16T18:09:42.903" v="77" actId="478"/>
          <ac:spMkLst>
            <pc:docMk/>
            <pc:sldMk cId="3304166413" sldId="598"/>
            <ac:spMk id="35" creationId="{ADD1F7F3-5DDF-4DF4-8C1E-811616B73CAD}"/>
          </ac:spMkLst>
        </pc:spChg>
        <pc:spChg chg="del">
          <ac:chgData name="Makalani, Asha Julia" userId="7f8090d4-455c-4ede-a65f-e5697735e47a" providerId="ADAL" clId="{ED44A660-81E0-491F-874D-B542B2FAE5C7}" dt="2019-09-16T18:09:46.440" v="78" actId="478"/>
          <ac:spMkLst>
            <pc:docMk/>
            <pc:sldMk cId="3304166413" sldId="598"/>
            <ac:spMk id="37" creationId="{8222649D-1A5C-45DA-B596-103F55C19E4E}"/>
          </ac:spMkLst>
        </pc:spChg>
        <pc:picChg chg="add mod">
          <ac:chgData name="Makalani, Asha Julia" userId="7f8090d4-455c-4ede-a65f-e5697735e47a" providerId="ADAL" clId="{ED44A660-81E0-491F-874D-B542B2FAE5C7}" dt="2019-09-16T18:09:55.521" v="81" actId="1076"/>
          <ac:picMkLst>
            <pc:docMk/>
            <pc:sldMk cId="3304166413" sldId="598"/>
            <ac:picMk id="3" creationId="{CF7AC407-4D57-40F4-8154-F2310CDD9B3D}"/>
          </ac:picMkLst>
        </pc:picChg>
      </pc:sldChg>
      <pc:sldChg chg="addSp delSp modSp add ord">
        <pc:chgData name="Makalani, Asha Julia" userId="7f8090d4-455c-4ede-a65f-e5697735e47a" providerId="ADAL" clId="{ED44A660-81E0-491F-874D-B542B2FAE5C7}" dt="2019-09-16T18:26:24.223" v="427" actId="20577"/>
        <pc:sldMkLst>
          <pc:docMk/>
          <pc:sldMk cId="2484079596" sldId="599"/>
        </pc:sldMkLst>
        <pc:spChg chg="mod">
          <ac:chgData name="Makalani, Asha Julia" userId="7f8090d4-455c-4ede-a65f-e5697735e47a" providerId="ADAL" clId="{ED44A660-81E0-491F-874D-B542B2FAE5C7}" dt="2019-09-16T18:22:14.447" v="136" actId="20577"/>
          <ac:spMkLst>
            <pc:docMk/>
            <pc:sldMk cId="2484079596" sldId="599"/>
            <ac:spMk id="2" creationId="{00000000-0000-0000-0000-000000000000}"/>
          </ac:spMkLst>
        </pc:spChg>
        <pc:spChg chg="add del mod">
          <ac:chgData name="Makalani, Asha Julia" userId="7f8090d4-455c-4ede-a65f-e5697735e47a" providerId="ADAL" clId="{ED44A660-81E0-491F-874D-B542B2FAE5C7}" dt="2019-09-16T18:26:12.982" v="420" actId="478"/>
          <ac:spMkLst>
            <pc:docMk/>
            <pc:sldMk cId="2484079596" sldId="599"/>
            <ac:spMk id="6" creationId="{224B6B60-9976-453E-AABC-4FF1E12D44AB}"/>
          </ac:spMkLst>
        </pc:spChg>
        <pc:spChg chg="mod">
          <ac:chgData name="Makalani, Asha Julia" userId="7f8090d4-455c-4ede-a65f-e5697735e47a" providerId="ADAL" clId="{ED44A660-81E0-491F-874D-B542B2FAE5C7}" dt="2019-09-16T18:26:24.223" v="427" actId="20577"/>
          <ac:spMkLst>
            <pc:docMk/>
            <pc:sldMk cId="2484079596" sldId="599"/>
            <ac:spMk id="35" creationId="{ADD1F7F3-5DDF-4DF4-8C1E-811616B73CAD}"/>
          </ac:spMkLst>
        </pc:spChg>
        <pc:spChg chg="del">
          <ac:chgData name="Makalani, Asha Julia" userId="7f8090d4-455c-4ede-a65f-e5697735e47a" providerId="ADAL" clId="{ED44A660-81E0-491F-874D-B542B2FAE5C7}" dt="2019-09-16T18:26:04.647" v="419" actId="931"/>
          <ac:spMkLst>
            <pc:docMk/>
            <pc:sldMk cId="2484079596" sldId="599"/>
            <ac:spMk id="37" creationId="{8222649D-1A5C-45DA-B596-103F55C19E4E}"/>
          </ac:spMkLst>
        </pc:spChg>
        <pc:picChg chg="add mod">
          <ac:chgData name="Makalani, Asha Julia" userId="7f8090d4-455c-4ede-a65f-e5697735e47a" providerId="ADAL" clId="{ED44A660-81E0-491F-874D-B542B2FAE5C7}" dt="2019-09-16T18:26:04.647" v="419" actId="931"/>
          <ac:picMkLst>
            <pc:docMk/>
            <pc:sldMk cId="2484079596" sldId="599"/>
            <ac:picMk id="5" creationId="{42D4FBCD-7ED8-4373-9988-C9897057FD1E}"/>
          </ac:picMkLst>
        </pc:picChg>
      </pc:sldChg>
      <pc:sldChg chg="modSp add ord">
        <pc:chgData name="Makalani, Asha Julia" userId="7f8090d4-455c-4ede-a65f-e5697735e47a" providerId="ADAL" clId="{ED44A660-81E0-491F-874D-B542B2FAE5C7}" dt="2019-09-16T18:30:31.336" v="561" actId="20577"/>
        <pc:sldMkLst>
          <pc:docMk/>
          <pc:sldMk cId="1424392065" sldId="600"/>
        </pc:sldMkLst>
        <pc:spChg chg="mod">
          <ac:chgData name="Makalani, Asha Julia" userId="7f8090d4-455c-4ede-a65f-e5697735e47a" providerId="ADAL" clId="{ED44A660-81E0-491F-874D-B542B2FAE5C7}" dt="2019-09-16T18:30:31.336" v="561" actId="20577"/>
          <ac:spMkLst>
            <pc:docMk/>
            <pc:sldMk cId="1424392065" sldId="600"/>
            <ac:spMk id="2" creationId="{00000000-0000-0000-0000-000000000000}"/>
          </ac:spMkLst>
        </pc:spChg>
      </pc:sldChg>
      <pc:sldChg chg="modSp add ord">
        <pc:chgData name="Makalani, Asha Julia" userId="7f8090d4-455c-4ede-a65f-e5697735e47a" providerId="ADAL" clId="{ED44A660-81E0-491F-874D-B542B2FAE5C7}" dt="2019-09-16T18:46:05.272" v="1053" actId="20577"/>
        <pc:sldMkLst>
          <pc:docMk/>
          <pc:sldMk cId="1962338536" sldId="601"/>
        </pc:sldMkLst>
        <pc:spChg chg="mod">
          <ac:chgData name="Makalani, Asha Julia" userId="7f8090d4-455c-4ede-a65f-e5697735e47a" providerId="ADAL" clId="{ED44A660-81E0-491F-874D-B542B2FAE5C7}" dt="2019-09-16T18:46:05.272" v="1053" actId="20577"/>
          <ac:spMkLst>
            <pc:docMk/>
            <pc:sldMk cId="1962338536" sldId="601"/>
            <ac:spMk id="2" creationId="{00000000-0000-0000-0000-000000000000}"/>
          </ac:spMkLst>
        </pc:spChg>
      </pc:sldChg>
      <pc:sldChg chg="modSp add ord">
        <pc:chgData name="Makalani, Asha Julia" userId="7f8090d4-455c-4ede-a65f-e5697735e47a" providerId="ADAL" clId="{ED44A660-81E0-491F-874D-B542B2FAE5C7}" dt="2019-09-16T18:46:36.258" v="1101" actId="20577"/>
        <pc:sldMkLst>
          <pc:docMk/>
          <pc:sldMk cId="110093043" sldId="602"/>
        </pc:sldMkLst>
        <pc:spChg chg="mod">
          <ac:chgData name="Makalani, Asha Julia" userId="7f8090d4-455c-4ede-a65f-e5697735e47a" providerId="ADAL" clId="{ED44A660-81E0-491F-874D-B542B2FAE5C7}" dt="2019-09-16T18:46:36.258" v="1101" actId="20577"/>
          <ac:spMkLst>
            <pc:docMk/>
            <pc:sldMk cId="110093043" sldId="602"/>
            <ac:spMk id="2" creationId="{00000000-0000-0000-0000-000000000000}"/>
          </ac:spMkLst>
        </pc:spChg>
      </pc:sldChg>
      <pc:sldChg chg="modSp add ord">
        <pc:chgData name="Makalani, Asha Julia" userId="7f8090d4-455c-4ede-a65f-e5697735e47a" providerId="ADAL" clId="{ED44A660-81E0-491F-874D-B542B2FAE5C7}" dt="2019-09-16T18:54:59.927" v="1620" actId="20577"/>
        <pc:sldMkLst>
          <pc:docMk/>
          <pc:sldMk cId="1767688910" sldId="603"/>
        </pc:sldMkLst>
        <pc:spChg chg="mod">
          <ac:chgData name="Makalani, Asha Julia" userId="7f8090d4-455c-4ede-a65f-e5697735e47a" providerId="ADAL" clId="{ED44A660-81E0-491F-874D-B542B2FAE5C7}" dt="2019-09-16T18:54:59.927" v="1620" actId="20577"/>
          <ac:spMkLst>
            <pc:docMk/>
            <pc:sldMk cId="1767688910" sldId="603"/>
            <ac:spMk id="2" creationId="{00000000-0000-0000-0000-000000000000}"/>
          </ac:spMkLst>
        </pc:spChg>
      </pc:sldChg>
      <pc:sldChg chg="modSp add">
        <pc:chgData name="Makalani, Asha Julia" userId="7f8090d4-455c-4ede-a65f-e5697735e47a" providerId="ADAL" clId="{ED44A660-81E0-491F-874D-B542B2FAE5C7}" dt="2019-09-16T21:57:59.858" v="3035" actId="20577"/>
        <pc:sldMkLst>
          <pc:docMk/>
          <pc:sldMk cId="2456457540" sldId="604"/>
        </pc:sldMkLst>
        <pc:spChg chg="mod">
          <ac:chgData name="Makalani, Asha Julia" userId="7f8090d4-455c-4ede-a65f-e5697735e47a" providerId="ADAL" clId="{ED44A660-81E0-491F-874D-B542B2FAE5C7}" dt="2019-09-16T21:57:59.858" v="3035" actId="20577"/>
          <ac:spMkLst>
            <pc:docMk/>
            <pc:sldMk cId="2456457540" sldId="604"/>
            <ac:spMk id="2" creationId="{00000000-0000-0000-0000-000000000000}"/>
          </ac:spMkLst>
        </pc:spChg>
      </pc:sldChg>
      <pc:sldChg chg="addSp delSp modSp add ord addAnim delAnim modAnim">
        <pc:chgData name="Makalani, Asha Julia" userId="7f8090d4-455c-4ede-a65f-e5697735e47a" providerId="ADAL" clId="{ED44A660-81E0-491F-874D-B542B2FAE5C7}" dt="2019-09-16T21:53:22.317" v="2947" actId="14100"/>
        <pc:sldMkLst>
          <pc:docMk/>
          <pc:sldMk cId="62402929" sldId="605"/>
        </pc:sldMkLst>
        <pc:spChg chg="add del">
          <ac:chgData name="Makalani, Asha Julia" userId="7f8090d4-455c-4ede-a65f-e5697735e47a" providerId="ADAL" clId="{ED44A660-81E0-491F-874D-B542B2FAE5C7}" dt="2019-09-16T21:51:12.090" v="2747" actId="478"/>
          <ac:spMkLst>
            <pc:docMk/>
            <pc:sldMk cId="62402929" sldId="605"/>
            <ac:spMk id="7" creationId="{00000000-0000-0000-0000-000000000000}"/>
          </ac:spMkLst>
        </pc:spChg>
        <pc:spChg chg="del">
          <ac:chgData name="Makalani, Asha Julia" userId="7f8090d4-455c-4ede-a65f-e5697735e47a" providerId="ADAL" clId="{ED44A660-81E0-491F-874D-B542B2FAE5C7}" dt="2019-09-16T21:50:59.695" v="2744" actId="478"/>
          <ac:spMkLst>
            <pc:docMk/>
            <pc:sldMk cId="62402929" sldId="605"/>
            <ac:spMk id="9" creationId="{00000000-0000-0000-0000-000000000000}"/>
          </ac:spMkLst>
        </pc:spChg>
        <pc:spChg chg="add mod">
          <ac:chgData name="Makalani, Asha Julia" userId="7f8090d4-455c-4ede-a65f-e5697735e47a" providerId="ADAL" clId="{ED44A660-81E0-491F-874D-B542B2FAE5C7}" dt="2019-09-16T21:53:22.317" v="2947" actId="14100"/>
          <ac:spMkLst>
            <pc:docMk/>
            <pc:sldMk cId="62402929" sldId="605"/>
            <ac:spMk id="17" creationId="{3EC45932-1407-4DD5-A388-C98C365BD302}"/>
          </ac:spMkLst>
        </pc:spChg>
        <pc:spChg chg="add del">
          <ac:chgData name="Makalani, Asha Julia" userId="7f8090d4-455c-4ede-a65f-e5697735e47a" providerId="ADAL" clId="{ED44A660-81E0-491F-874D-B542B2FAE5C7}" dt="2019-09-16T21:50:54.389" v="2743" actId="478"/>
          <ac:spMkLst>
            <pc:docMk/>
            <pc:sldMk cId="62402929" sldId="605"/>
            <ac:spMk id="18" creationId="{00000000-0000-0000-0000-000000000000}"/>
          </ac:spMkLst>
        </pc:spChg>
        <pc:spChg chg="del">
          <ac:chgData name="Makalani, Asha Julia" userId="7f8090d4-455c-4ede-a65f-e5697735e47a" providerId="ADAL" clId="{ED44A660-81E0-491F-874D-B542B2FAE5C7}" dt="2019-09-16T21:49:08.063" v="2614" actId="478"/>
          <ac:spMkLst>
            <pc:docMk/>
            <pc:sldMk cId="62402929" sldId="605"/>
            <ac:spMk id="19" creationId="{00000000-0000-0000-0000-000000000000}"/>
          </ac:spMkLst>
        </pc:spChg>
        <pc:spChg chg="del">
          <ac:chgData name="Makalani, Asha Julia" userId="7f8090d4-455c-4ede-a65f-e5697735e47a" providerId="ADAL" clId="{ED44A660-81E0-491F-874D-B542B2FAE5C7}" dt="2019-09-16T21:51:14.480" v="2748" actId="478"/>
          <ac:spMkLst>
            <pc:docMk/>
            <pc:sldMk cId="62402929" sldId="605"/>
            <ac:spMk id="20" creationId="{A7F3AFEF-32DE-4B68-B248-08C172DD8171}"/>
          </ac:spMkLst>
        </pc:spChg>
        <pc:spChg chg="add del mod">
          <ac:chgData name="Makalani, Asha Julia" userId="7f8090d4-455c-4ede-a65f-e5697735e47a" providerId="ADAL" clId="{ED44A660-81E0-491F-874D-B542B2FAE5C7}" dt="2019-09-16T21:51:50.301" v="2761" actId="1076"/>
          <ac:spMkLst>
            <pc:docMk/>
            <pc:sldMk cId="62402929" sldId="605"/>
            <ac:spMk id="22" creationId="{C5E4C569-B936-499A-863E-4F8DD56F8618}"/>
          </ac:spMkLst>
        </pc:spChg>
        <pc:spChg chg="del">
          <ac:chgData name="Makalani, Asha Julia" userId="7f8090d4-455c-4ede-a65f-e5697735e47a" providerId="ADAL" clId="{ED44A660-81E0-491F-874D-B542B2FAE5C7}" dt="2019-09-16T21:51:04.832" v="2745" actId="478"/>
          <ac:spMkLst>
            <pc:docMk/>
            <pc:sldMk cId="62402929" sldId="605"/>
            <ac:spMk id="23" creationId="{CB5841C3-6DDD-4167-A829-3CA0064DB367}"/>
          </ac:spMkLst>
        </pc:spChg>
        <pc:spChg chg="add del mod">
          <ac:chgData name="Makalani, Asha Julia" userId="7f8090d4-455c-4ede-a65f-e5697735e47a" providerId="ADAL" clId="{ED44A660-81E0-491F-874D-B542B2FAE5C7}" dt="2019-09-16T21:51:39.882" v="2750" actId="1076"/>
          <ac:spMkLst>
            <pc:docMk/>
            <pc:sldMk cId="62402929" sldId="605"/>
            <ac:spMk id="24" creationId="{4C49A1A1-DC4B-4AE0-AA94-A9A7DD79642E}"/>
          </ac:spMkLst>
        </pc:spChg>
        <pc:spChg chg="del">
          <ac:chgData name="Makalani, Asha Julia" userId="7f8090d4-455c-4ede-a65f-e5697735e47a" providerId="ADAL" clId="{ED44A660-81E0-491F-874D-B542B2FAE5C7}" dt="2019-09-16T21:51:07.600" v="2746" actId="478"/>
          <ac:spMkLst>
            <pc:docMk/>
            <pc:sldMk cId="62402929" sldId="605"/>
            <ac:spMk id="26" creationId="{4476F07E-F850-4DC3-A32D-E43C512F8D30}"/>
          </ac:spMkLst>
        </pc:spChg>
      </pc:sldChg>
      <pc:sldChg chg="add del">
        <pc:chgData name="Makalani, Asha Julia" userId="7f8090d4-455c-4ede-a65f-e5697735e47a" providerId="ADAL" clId="{ED44A660-81E0-491F-874D-B542B2FAE5C7}" dt="2019-09-16T18:57:34.406" v="1694"/>
        <pc:sldMkLst>
          <pc:docMk/>
          <pc:sldMk cId="508116976" sldId="605"/>
        </pc:sldMkLst>
      </pc:sldChg>
      <pc:sldChg chg="addSp delSp modSp add ord">
        <pc:chgData name="Makalani, Asha Julia" userId="7f8090d4-455c-4ede-a65f-e5697735e47a" providerId="ADAL" clId="{ED44A660-81E0-491F-874D-B542B2FAE5C7}" dt="2019-09-16T21:56:58.684" v="3017" actId="14100"/>
        <pc:sldMkLst>
          <pc:docMk/>
          <pc:sldMk cId="3390931075" sldId="606"/>
        </pc:sldMkLst>
        <pc:spChg chg="mod">
          <ac:chgData name="Makalani, Asha Julia" userId="7f8090d4-455c-4ede-a65f-e5697735e47a" providerId="ADAL" clId="{ED44A660-81E0-491F-874D-B542B2FAE5C7}" dt="2019-09-16T21:55:00.087" v="3009" actId="20577"/>
          <ac:spMkLst>
            <pc:docMk/>
            <pc:sldMk cId="3390931075" sldId="606"/>
            <ac:spMk id="2" creationId="{00000000-0000-0000-0000-000000000000}"/>
          </ac:spMkLst>
        </pc:spChg>
        <pc:spChg chg="add del mod">
          <ac:chgData name="Makalani, Asha Julia" userId="7f8090d4-455c-4ede-a65f-e5697735e47a" providerId="ADAL" clId="{ED44A660-81E0-491F-874D-B542B2FAE5C7}" dt="2019-09-16T21:47:20.229" v="2610" actId="478"/>
          <ac:spMkLst>
            <pc:docMk/>
            <pc:sldMk cId="3390931075" sldId="606"/>
            <ac:spMk id="3" creationId="{CFEB1FD0-CF2A-4018-83F4-078817311297}"/>
          </ac:spMkLst>
        </pc:spChg>
        <pc:graphicFrameChg chg="del">
          <ac:chgData name="Makalani, Asha Julia" userId="7f8090d4-455c-4ede-a65f-e5697735e47a" providerId="ADAL" clId="{ED44A660-81E0-491F-874D-B542B2FAE5C7}" dt="2019-09-16T21:42:46.716" v="2548" actId="478"/>
          <ac:graphicFrameMkLst>
            <pc:docMk/>
            <pc:sldMk cId="3390931075" sldId="606"/>
            <ac:graphicFrameMk id="13" creationId="{6CDD51BB-671D-4D99-9053-194475E8F0B8}"/>
          </ac:graphicFrameMkLst>
        </pc:graphicFrameChg>
        <pc:picChg chg="add del mod">
          <ac:chgData name="Makalani, Asha Julia" userId="7f8090d4-455c-4ede-a65f-e5697735e47a" providerId="ADAL" clId="{ED44A660-81E0-491F-874D-B542B2FAE5C7}" dt="2019-09-16T21:47:21.828" v="2612" actId="478"/>
          <ac:picMkLst>
            <pc:docMk/>
            <pc:sldMk cId="3390931075" sldId="606"/>
            <ac:picMk id="5" creationId="{866B2E16-1B4F-4096-89FC-113BE829E7AC}"/>
          </ac:picMkLst>
        </pc:picChg>
        <pc:picChg chg="add del mod">
          <ac:chgData name="Makalani, Asha Julia" userId="7f8090d4-455c-4ede-a65f-e5697735e47a" providerId="ADAL" clId="{ED44A660-81E0-491F-874D-B542B2FAE5C7}" dt="2019-09-16T21:54:12.332" v="2951" actId="478"/>
          <ac:picMkLst>
            <pc:docMk/>
            <pc:sldMk cId="3390931075" sldId="606"/>
            <ac:picMk id="6" creationId="{D97CC595-4AC4-4FE7-9EA3-3DB729324A1A}"/>
          </ac:picMkLst>
        </pc:picChg>
        <pc:picChg chg="add mod">
          <ac:chgData name="Makalani, Asha Julia" userId="7f8090d4-455c-4ede-a65f-e5697735e47a" providerId="ADAL" clId="{ED44A660-81E0-491F-874D-B542B2FAE5C7}" dt="2019-09-16T21:56:58.684" v="3017" actId="14100"/>
          <ac:picMkLst>
            <pc:docMk/>
            <pc:sldMk cId="3390931075" sldId="606"/>
            <ac:picMk id="7" creationId="{71D541BB-35D7-428D-A9E3-F10E96BA9942}"/>
          </ac:picMkLst>
        </pc:picChg>
      </pc:sldChg>
      <pc:sldChg chg="add ord">
        <pc:chgData name="Makalani, Asha Julia" userId="7f8090d4-455c-4ede-a65f-e5697735e47a" providerId="ADAL" clId="{ED44A660-81E0-491F-874D-B542B2FAE5C7}" dt="2019-09-16T21:57:50.102" v="3018"/>
        <pc:sldMkLst>
          <pc:docMk/>
          <pc:sldMk cId="967950703" sldId="607"/>
        </pc:sldMkLst>
      </pc:sldChg>
      <pc:sldChg chg="addSp delSp modSp add">
        <pc:chgData name="Makalani, Asha Julia" userId="7f8090d4-455c-4ede-a65f-e5697735e47a" providerId="ADAL" clId="{ED44A660-81E0-491F-874D-B542B2FAE5C7}" dt="2019-09-16T21:56:30.096" v="3014" actId="1076"/>
        <pc:sldMkLst>
          <pc:docMk/>
          <pc:sldMk cId="3349678983" sldId="608"/>
        </pc:sldMkLst>
        <pc:picChg chg="add mod">
          <ac:chgData name="Makalani, Asha Julia" userId="7f8090d4-455c-4ede-a65f-e5697735e47a" providerId="ADAL" clId="{ED44A660-81E0-491F-874D-B542B2FAE5C7}" dt="2019-09-16T21:56:30.096" v="3014" actId="1076"/>
          <ac:picMkLst>
            <pc:docMk/>
            <pc:sldMk cId="3349678983" sldId="608"/>
            <ac:picMk id="3" creationId="{6231B8D4-0554-49E4-82CF-26037C087F71}"/>
          </ac:picMkLst>
        </pc:picChg>
        <pc:picChg chg="del">
          <ac:chgData name="Makalani, Asha Julia" userId="7f8090d4-455c-4ede-a65f-e5697735e47a" providerId="ADAL" clId="{ED44A660-81E0-491F-874D-B542B2FAE5C7}" dt="2019-09-16T21:56:23.173" v="3010" actId="478"/>
          <ac:picMkLst>
            <pc:docMk/>
            <pc:sldMk cId="3349678983" sldId="608"/>
            <ac:picMk id="7" creationId="{71D541BB-35D7-428D-A9E3-F10E96BA9942}"/>
          </ac:picMkLst>
        </pc:picChg>
      </pc:sldChg>
      <pc:sldChg chg="modSp add ord">
        <pc:chgData name="Makalani, Asha Julia" userId="7f8090d4-455c-4ede-a65f-e5697735e47a" providerId="ADAL" clId="{ED44A660-81E0-491F-874D-B542B2FAE5C7}" dt="2019-09-16T21:58:32.013" v="3083" actId="255"/>
        <pc:sldMkLst>
          <pc:docMk/>
          <pc:sldMk cId="2012887316" sldId="609"/>
        </pc:sldMkLst>
        <pc:spChg chg="mod">
          <ac:chgData name="Makalani, Asha Julia" userId="7f8090d4-455c-4ede-a65f-e5697735e47a" providerId="ADAL" clId="{ED44A660-81E0-491F-874D-B542B2FAE5C7}" dt="2019-09-16T21:58:32.013" v="3083" actId="255"/>
          <ac:spMkLst>
            <pc:docMk/>
            <pc:sldMk cId="2012887316" sldId="609"/>
            <ac:spMk id="2" creationId="{00000000-0000-0000-0000-000000000000}"/>
          </ac:spMkLst>
        </pc:spChg>
      </pc:sldChg>
      <pc:sldChg chg="modSp add ord">
        <pc:chgData name="Makalani, Asha Julia" userId="7f8090d4-455c-4ede-a65f-e5697735e47a" providerId="ADAL" clId="{ED44A660-81E0-491F-874D-B542B2FAE5C7}" dt="2019-09-16T21:59:21.327" v="3114" actId="20577"/>
        <pc:sldMkLst>
          <pc:docMk/>
          <pc:sldMk cId="3095414879" sldId="610"/>
        </pc:sldMkLst>
        <pc:spChg chg="mod">
          <ac:chgData name="Makalani, Asha Julia" userId="7f8090d4-455c-4ede-a65f-e5697735e47a" providerId="ADAL" clId="{ED44A660-81E0-491F-874D-B542B2FAE5C7}" dt="2019-09-16T21:59:21.327" v="3114" actId="20577"/>
          <ac:spMkLst>
            <pc:docMk/>
            <pc:sldMk cId="3095414879" sldId="610"/>
            <ac:spMk id="2" creationId="{00000000-0000-0000-0000-000000000000}"/>
          </ac:spMkLst>
        </pc:spChg>
      </pc:sldChg>
      <pc:sldChg chg="modSp add del">
        <pc:chgData name="Makalani, Asha Julia" userId="7f8090d4-455c-4ede-a65f-e5697735e47a" providerId="ADAL" clId="{ED44A660-81E0-491F-874D-B542B2FAE5C7}" dt="2019-09-16T22:08:47.481" v="3792" actId="2696"/>
        <pc:sldMkLst>
          <pc:docMk/>
          <pc:sldMk cId="174632942" sldId="611"/>
        </pc:sldMkLst>
        <pc:spChg chg="mod">
          <ac:chgData name="Makalani, Asha Julia" userId="7f8090d4-455c-4ede-a65f-e5697735e47a" providerId="ADAL" clId="{ED44A660-81E0-491F-874D-B542B2FAE5C7}" dt="2019-09-16T22:03:53.784" v="3375"/>
          <ac:spMkLst>
            <pc:docMk/>
            <pc:sldMk cId="174632942" sldId="611"/>
            <ac:spMk id="3" creationId="{692B9F7A-BED9-49D1-8922-1CABAF6192C3}"/>
          </ac:spMkLst>
        </pc:spChg>
      </pc:sldChg>
    </pc:docChg>
  </pc:docChgLst>
  <pc:docChgLst>
    <pc:chgData name="Makalani, Asha Julia" userId="7f8090d4-455c-4ede-a65f-e5697735e47a" providerId="ADAL" clId="{B86D9836-D876-420D-9E96-A3CF38C4D728}"/>
    <pc:docChg chg="modSld">
      <pc:chgData name="Makalani, Asha Julia" userId="7f8090d4-455c-4ede-a65f-e5697735e47a" providerId="ADAL" clId="{B86D9836-D876-420D-9E96-A3CF38C4D728}" dt="2019-10-24T19:58:58.171" v="31" actId="20577"/>
      <pc:docMkLst>
        <pc:docMk/>
      </pc:docMkLst>
      <pc:sldChg chg="modSp">
        <pc:chgData name="Makalani, Asha Julia" userId="7f8090d4-455c-4ede-a65f-e5697735e47a" providerId="ADAL" clId="{B86D9836-D876-420D-9E96-A3CF38C4D728}" dt="2019-10-24T19:58:58.171" v="31" actId="20577"/>
        <pc:sldMkLst>
          <pc:docMk/>
          <pc:sldMk cId="2870280578" sldId="595"/>
        </pc:sldMkLst>
        <pc:graphicFrameChg chg="modGraphic">
          <ac:chgData name="Makalani, Asha Julia" userId="7f8090d4-455c-4ede-a65f-e5697735e47a" providerId="ADAL" clId="{B86D9836-D876-420D-9E96-A3CF38C4D728}" dt="2019-10-24T19:58:58.171" v="31" actId="20577"/>
          <ac:graphicFrameMkLst>
            <pc:docMk/>
            <pc:sldMk cId="2870280578" sldId="595"/>
            <ac:graphicFrameMk id="5" creationId="{A2EDEE74-C9E4-436C-BEB8-7C58DFBFEAD6}"/>
          </ac:graphicFrameMkLst>
        </pc:graphicFrameChg>
      </pc:sldChg>
    </pc:docChg>
  </pc:docChgLst>
  <pc:docChgLst>
    <pc:chgData name="Soares-Timas, Dotty" userId="61572d62-24c2-4590-b002-5f568548662b" providerId="ADAL" clId="{B1CD619B-936C-4065-93A6-CF506D0A3EF9}"/>
    <pc:docChg chg="modSld">
      <pc:chgData name="Soares-Timas, Dotty" userId="61572d62-24c2-4590-b002-5f568548662b" providerId="ADAL" clId="{B1CD619B-936C-4065-93A6-CF506D0A3EF9}" dt="2023-12-19T14:58:58.070" v="0" actId="20577"/>
      <pc:docMkLst>
        <pc:docMk/>
      </pc:docMkLst>
      <pc:sldChg chg="modSp mod">
        <pc:chgData name="Soares-Timas, Dotty" userId="61572d62-24c2-4590-b002-5f568548662b" providerId="ADAL" clId="{B1CD619B-936C-4065-93A6-CF506D0A3EF9}" dt="2023-12-19T14:58:58.070" v="0" actId="20577"/>
        <pc:sldMkLst>
          <pc:docMk/>
          <pc:sldMk cId="2640613456" sldId="360"/>
        </pc:sldMkLst>
        <pc:spChg chg="mod">
          <ac:chgData name="Soares-Timas, Dotty" userId="61572d62-24c2-4590-b002-5f568548662b" providerId="ADAL" clId="{B1CD619B-936C-4065-93A6-CF506D0A3EF9}" dt="2023-12-19T14:58:58.070" v="0" actId="20577"/>
          <ac:spMkLst>
            <pc:docMk/>
            <pc:sldMk cId="2640613456" sldId="360"/>
            <ac:spMk id="3" creationId="{00000000-0000-0000-0000-000000000000}"/>
          </ac:spMkLst>
        </pc:spChg>
      </pc:sldChg>
    </pc:docChg>
  </pc:docChgLst>
  <pc:docChgLst>
    <pc:chgData name="Makalani, Asha Julia" userId="7f8090d4-455c-4ede-a65f-e5697735e47a" providerId="ADAL" clId="{9C3427C6-91B1-49A9-90A7-688FBD4D7D62}"/>
    <pc:docChg chg="undo custSel addSld delSld modSld sldOrd">
      <pc:chgData name="Makalani, Asha Julia" userId="7f8090d4-455c-4ede-a65f-e5697735e47a" providerId="ADAL" clId="{9C3427C6-91B1-49A9-90A7-688FBD4D7D62}" dt="2019-09-13T19:33:06.774" v="3198" actId="1076"/>
      <pc:docMkLst>
        <pc:docMk/>
      </pc:docMkLst>
      <pc:sldChg chg="addSp delSp modSp mod ord addAnim delAnim">
        <pc:chgData name="Makalani, Asha Julia" userId="7f8090d4-455c-4ede-a65f-e5697735e47a" providerId="ADAL" clId="{9C3427C6-91B1-49A9-90A7-688FBD4D7D62}" dt="2019-09-13T19:33:06.774" v="3198" actId="1076"/>
        <pc:sldMkLst>
          <pc:docMk/>
          <pc:sldMk cId="1840618029" sldId="352"/>
        </pc:sldMkLst>
        <pc:spChg chg="mod">
          <ac:chgData name="Makalani, Asha Julia" userId="7f8090d4-455c-4ede-a65f-e5697735e47a" providerId="ADAL" clId="{9C3427C6-91B1-49A9-90A7-688FBD4D7D62}" dt="2019-09-13T19:32:29.226" v="3166" actId="20577"/>
          <ac:spMkLst>
            <pc:docMk/>
            <pc:sldMk cId="1840618029" sldId="352"/>
            <ac:spMk id="2" creationId="{00000000-0000-0000-0000-000000000000}"/>
          </ac:spMkLst>
        </pc:spChg>
        <pc:spChg chg="add del mod">
          <ac:chgData name="Makalani, Asha Julia" userId="7f8090d4-455c-4ede-a65f-e5697735e47a" providerId="ADAL" clId="{9C3427C6-91B1-49A9-90A7-688FBD4D7D62}" dt="2019-09-13T17:20:54.472" v="866" actId="478"/>
          <ac:spMkLst>
            <pc:docMk/>
            <pc:sldMk cId="1840618029" sldId="352"/>
            <ac:spMk id="3" creationId="{5158C2D2-EB2D-47F7-A4E4-7ABB7889B93C}"/>
          </ac:spMkLst>
        </pc:spChg>
        <pc:spChg chg="add del mod">
          <ac:chgData name="Makalani, Asha Julia" userId="7f8090d4-455c-4ede-a65f-e5697735e47a" providerId="ADAL" clId="{9C3427C6-91B1-49A9-90A7-688FBD4D7D62}" dt="2019-09-13T17:16:08.225" v="760" actId="478"/>
          <ac:spMkLst>
            <pc:docMk/>
            <pc:sldMk cId="1840618029" sldId="352"/>
            <ac:spMk id="9" creationId="{D4889351-8B19-4064-83F6-B925EF430457}"/>
          </ac:spMkLst>
        </pc:spChg>
        <pc:spChg chg="add del mod">
          <ac:chgData name="Makalani, Asha Julia" userId="7f8090d4-455c-4ede-a65f-e5697735e47a" providerId="ADAL" clId="{9C3427C6-91B1-49A9-90A7-688FBD4D7D62}" dt="2019-09-13T17:21:02.332" v="869" actId="478"/>
          <ac:spMkLst>
            <pc:docMk/>
            <pc:sldMk cId="1840618029" sldId="352"/>
            <ac:spMk id="11" creationId="{10A81943-901B-4A46-93BF-07DF1B641A7B}"/>
          </ac:spMkLst>
        </pc:spChg>
        <pc:spChg chg="add del mod">
          <ac:chgData name="Makalani, Asha Julia" userId="7f8090d4-455c-4ede-a65f-e5697735e47a" providerId="ADAL" clId="{9C3427C6-91B1-49A9-90A7-688FBD4D7D62}" dt="2019-09-13T17:23:54.483" v="888" actId="478"/>
          <ac:spMkLst>
            <pc:docMk/>
            <pc:sldMk cId="1840618029" sldId="352"/>
            <ac:spMk id="13" creationId="{0D0835FB-3570-48D3-8588-FC8EB45A7364}"/>
          </ac:spMkLst>
        </pc:spChg>
        <pc:spChg chg="add del mod">
          <ac:chgData name="Makalani, Asha Julia" userId="7f8090d4-455c-4ede-a65f-e5697735e47a" providerId="ADAL" clId="{9C3427C6-91B1-49A9-90A7-688FBD4D7D62}" dt="2019-09-13T17:20:57.379" v="867" actId="478"/>
          <ac:spMkLst>
            <pc:docMk/>
            <pc:sldMk cId="1840618029" sldId="352"/>
            <ac:spMk id="29" creationId="{EF7C9BC7-82E1-46B1-B830-F1E26C725159}"/>
          </ac:spMkLst>
        </pc:spChg>
        <pc:spChg chg="add del mod">
          <ac:chgData name="Makalani, Asha Julia" userId="7f8090d4-455c-4ede-a65f-e5697735e47a" providerId="ADAL" clId="{9C3427C6-91B1-49A9-90A7-688FBD4D7D62}" dt="2019-09-13T17:20:59.850" v="868" actId="478"/>
          <ac:spMkLst>
            <pc:docMk/>
            <pc:sldMk cId="1840618029" sldId="352"/>
            <ac:spMk id="30" creationId="{9EE7E4BA-4DCA-465B-A8E6-18B87F9A575A}"/>
          </ac:spMkLst>
        </pc:spChg>
        <pc:spChg chg="add del">
          <ac:chgData name="Makalani, Asha Julia" userId="7f8090d4-455c-4ede-a65f-e5697735e47a" providerId="ADAL" clId="{9C3427C6-91B1-49A9-90A7-688FBD4D7D62}" dt="2019-09-13T17:23:53.244" v="887" actId="478"/>
          <ac:spMkLst>
            <pc:docMk/>
            <pc:sldMk cId="1840618029" sldId="352"/>
            <ac:spMk id="31" creationId="{587938CB-BC4B-4A3D-86E2-E668D85C70D5}"/>
          </ac:spMkLst>
        </pc:spChg>
        <pc:spChg chg="add del mod">
          <ac:chgData name="Makalani, Asha Julia" userId="7f8090d4-455c-4ede-a65f-e5697735e47a" providerId="ADAL" clId="{9C3427C6-91B1-49A9-90A7-688FBD4D7D62}" dt="2019-09-13T17:23:51.999" v="886" actId="478"/>
          <ac:spMkLst>
            <pc:docMk/>
            <pc:sldMk cId="1840618029" sldId="352"/>
            <ac:spMk id="32" creationId="{C7AE00D1-4846-4435-BC24-16FA6D731BCC}"/>
          </ac:spMkLst>
        </pc:spChg>
        <pc:spChg chg="add del mod">
          <ac:chgData name="Makalani, Asha Julia" userId="7f8090d4-455c-4ede-a65f-e5697735e47a" providerId="ADAL" clId="{9C3427C6-91B1-49A9-90A7-688FBD4D7D62}" dt="2019-09-13T19:32:50.499" v="3197" actId="478"/>
          <ac:spMkLst>
            <pc:docMk/>
            <pc:sldMk cId="1840618029" sldId="352"/>
            <ac:spMk id="35" creationId="{ADD1F7F3-5DDF-4DF4-8C1E-811616B73CAD}"/>
          </ac:spMkLst>
        </pc:spChg>
        <pc:spChg chg="add del mod">
          <ac:chgData name="Makalani, Asha Julia" userId="7f8090d4-455c-4ede-a65f-e5697735e47a" providerId="ADAL" clId="{9C3427C6-91B1-49A9-90A7-688FBD4D7D62}" dt="2019-09-13T18:56:13.240" v="2656"/>
          <ac:spMkLst>
            <pc:docMk/>
            <pc:sldMk cId="1840618029" sldId="352"/>
            <ac:spMk id="36" creationId="{5EB616CF-1423-4D75-B782-90B3EEA3D242}"/>
          </ac:spMkLst>
        </pc:spChg>
        <pc:spChg chg="add mod">
          <ac:chgData name="Makalani, Asha Julia" userId="7f8090d4-455c-4ede-a65f-e5697735e47a" providerId="ADAL" clId="{9C3427C6-91B1-49A9-90A7-688FBD4D7D62}" dt="2019-09-13T19:33:06.774" v="3198" actId="1076"/>
          <ac:spMkLst>
            <pc:docMk/>
            <pc:sldMk cId="1840618029" sldId="352"/>
            <ac:spMk id="37" creationId="{8222649D-1A5C-45DA-B596-103F55C19E4E}"/>
          </ac:spMkLst>
        </pc:spChg>
        <pc:grpChg chg="del">
          <ac:chgData name="Makalani, Asha Julia" userId="7f8090d4-455c-4ede-a65f-e5697735e47a" providerId="ADAL" clId="{9C3427C6-91B1-49A9-90A7-688FBD4D7D62}" dt="2019-09-13T17:14:41.024" v="735" actId="478"/>
          <ac:grpSpMkLst>
            <pc:docMk/>
            <pc:sldMk cId="1840618029" sldId="352"/>
            <ac:grpSpMk id="16" creationId="{5EEE84A4-1CEF-424E-96D7-838046D15D0A}"/>
          </ac:grpSpMkLst>
        </pc:grpChg>
        <pc:grpChg chg="add del">
          <ac:chgData name="Makalani, Asha Julia" userId="7f8090d4-455c-4ede-a65f-e5697735e47a" providerId="ADAL" clId="{9C3427C6-91B1-49A9-90A7-688FBD4D7D62}" dt="2019-09-13T17:15:39.739" v="756" actId="478"/>
          <ac:grpSpMkLst>
            <pc:docMk/>
            <pc:sldMk cId="1840618029" sldId="352"/>
            <ac:grpSpMk id="20" creationId="{41505353-506F-41D0-8EAA-5C8F19D60A7D}"/>
          </ac:grpSpMkLst>
        </pc:grpChg>
        <pc:grpChg chg="add del mod">
          <ac:chgData name="Makalani, Asha Julia" userId="7f8090d4-455c-4ede-a65f-e5697735e47a" providerId="ADAL" clId="{9C3427C6-91B1-49A9-90A7-688FBD4D7D62}" dt="2019-09-13T17:15:36.618" v="753" actId="478"/>
          <ac:grpSpMkLst>
            <pc:docMk/>
            <pc:sldMk cId="1840618029" sldId="352"/>
            <ac:grpSpMk id="23" creationId="{38CE8662-675E-4B24-8C43-9A7D66B24B55}"/>
          </ac:grpSpMkLst>
        </pc:grpChg>
        <pc:grpChg chg="add del">
          <ac:chgData name="Makalani, Asha Julia" userId="7f8090d4-455c-4ede-a65f-e5697735e47a" providerId="ADAL" clId="{9C3427C6-91B1-49A9-90A7-688FBD4D7D62}" dt="2019-09-13T17:15:41.641" v="758" actId="478"/>
          <ac:grpSpMkLst>
            <pc:docMk/>
            <pc:sldMk cId="1840618029" sldId="352"/>
            <ac:grpSpMk id="26" creationId="{BABE1701-6E53-4C15-B60D-239FF8669F9E}"/>
          </ac:grpSpMkLst>
        </pc:grpChg>
        <pc:graphicFrameChg chg="add del mod">
          <ac:chgData name="Makalani, Asha Julia" userId="7f8090d4-455c-4ede-a65f-e5697735e47a" providerId="ADAL" clId="{9C3427C6-91B1-49A9-90A7-688FBD4D7D62}" dt="2019-09-13T18:38:43.259" v="2131" actId="478"/>
          <ac:graphicFrameMkLst>
            <pc:docMk/>
            <pc:sldMk cId="1840618029" sldId="352"/>
            <ac:graphicFrameMk id="34" creationId="{6C78C78E-F394-46CD-A955-AB93BE53B4B6}"/>
          </ac:graphicFrameMkLst>
        </pc:graphicFrameChg>
        <pc:picChg chg="add del">
          <ac:chgData name="Makalani, Asha Julia" userId="7f8090d4-455c-4ede-a65f-e5697735e47a" providerId="ADAL" clId="{9C3427C6-91B1-49A9-90A7-688FBD4D7D62}" dt="2019-09-13T17:15:38.900" v="755" actId="478"/>
          <ac:picMkLst>
            <pc:docMk/>
            <pc:sldMk cId="1840618029" sldId="352"/>
            <ac:picMk id="5" creationId="{A528D936-FC0C-44B3-83FF-76602AE9DA33}"/>
          </ac:picMkLst>
        </pc:picChg>
        <pc:picChg chg="add del">
          <ac:chgData name="Makalani, Asha Julia" userId="7f8090d4-455c-4ede-a65f-e5697735e47a" providerId="ADAL" clId="{9C3427C6-91B1-49A9-90A7-688FBD4D7D62}" dt="2019-09-13T17:15:40.807" v="757" actId="478"/>
          <ac:picMkLst>
            <pc:docMk/>
            <pc:sldMk cId="1840618029" sldId="352"/>
            <ac:picMk id="6" creationId="{7F0CF4CC-35C9-4E22-805F-5219D301D43F}"/>
          </ac:picMkLst>
        </pc:picChg>
        <pc:picChg chg="add del mod">
          <ac:chgData name="Makalani, Asha Julia" userId="7f8090d4-455c-4ede-a65f-e5697735e47a" providerId="ADAL" clId="{9C3427C6-91B1-49A9-90A7-688FBD4D7D62}" dt="2019-09-13T17:15:37.777" v="754" actId="478"/>
          <ac:picMkLst>
            <pc:docMk/>
            <pc:sldMk cId="1840618029" sldId="352"/>
            <ac:picMk id="7" creationId="{731BE260-2973-4E05-A46E-F7BC2F058935}"/>
          </ac:picMkLst>
        </pc:picChg>
        <pc:picChg chg="del">
          <ac:chgData name="Makalani, Asha Julia" userId="7f8090d4-455c-4ede-a65f-e5697735e47a" providerId="ADAL" clId="{9C3427C6-91B1-49A9-90A7-688FBD4D7D62}" dt="2019-09-13T17:12:27.831" v="734" actId="478"/>
          <ac:picMkLst>
            <pc:docMk/>
            <pc:sldMk cId="1840618029" sldId="352"/>
            <ac:picMk id="8" creationId="{40E9ADF5-0EB1-4C5A-8F8D-5C2051A96392}"/>
          </ac:picMkLst>
        </pc:picChg>
        <pc:picChg chg="add del">
          <ac:chgData name="Makalani, Asha Julia" userId="7f8090d4-455c-4ede-a65f-e5697735e47a" providerId="ADAL" clId="{9C3427C6-91B1-49A9-90A7-688FBD4D7D62}" dt="2019-09-13T17:15:23.183" v="750" actId="478"/>
          <ac:picMkLst>
            <pc:docMk/>
            <pc:sldMk cId="1840618029" sldId="352"/>
            <ac:picMk id="12" creationId="{B0A4260A-E6A2-45EF-8C5D-BE045ABD8769}"/>
          </ac:picMkLst>
        </pc:picChg>
        <pc:picChg chg="add del mod">
          <ac:chgData name="Makalani, Asha Julia" userId="7f8090d4-455c-4ede-a65f-e5697735e47a" providerId="ADAL" clId="{9C3427C6-91B1-49A9-90A7-688FBD4D7D62}" dt="2019-09-13T19:02:38.641" v="2716" actId="478"/>
          <ac:picMkLst>
            <pc:docMk/>
            <pc:sldMk cId="1840618029" sldId="352"/>
            <ac:picMk id="1026" creationId="{F7B4A362-0254-42B5-A6C6-DB8D21DCF9F5}"/>
          </ac:picMkLst>
        </pc:picChg>
      </pc:sldChg>
      <pc:sldChg chg="del">
        <pc:chgData name="Makalani, Asha Julia" userId="7f8090d4-455c-4ede-a65f-e5697735e47a" providerId="ADAL" clId="{9C3427C6-91B1-49A9-90A7-688FBD4D7D62}" dt="2019-09-13T17:43:02.520" v="1313" actId="2696"/>
        <pc:sldMkLst>
          <pc:docMk/>
          <pc:sldMk cId="3292892701" sldId="355"/>
        </pc:sldMkLst>
      </pc:sldChg>
      <pc:sldChg chg="modSp">
        <pc:chgData name="Makalani, Asha Julia" userId="7f8090d4-455c-4ede-a65f-e5697735e47a" providerId="ADAL" clId="{9C3427C6-91B1-49A9-90A7-688FBD4D7D62}" dt="2019-09-13T19:19:55.777" v="2910" actId="20577"/>
        <pc:sldMkLst>
          <pc:docMk/>
          <pc:sldMk cId="3248556040" sldId="359"/>
        </pc:sldMkLst>
        <pc:spChg chg="mod">
          <ac:chgData name="Makalani, Asha Julia" userId="7f8090d4-455c-4ede-a65f-e5697735e47a" providerId="ADAL" clId="{9C3427C6-91B1-49A9-90A7-688FBD4D7D62}" dt="2019-09-13T19:19:55.777" v="2910" actId="20577"/>
          <ac:spMkLst>
            <pc:docMk/>
            <pc:sldMk cId="3248556040" sldId="359"/>
            <ac:spMk id="10" creationId="{26D55D66-1147-4823-B369-BF0C560D446D}"/>
          </ac:spMkLst>
        </pc:spChg>
        <pc:spChg chg="mod">
          <ac:chgData name="Makalani, Asha Julia" userId="7f8090d4-455c-4ede-a65f-e5697735e47a" providerId="ADAL" clId="{9C3427C6-91B1-49A9-90A7-688FBD4D7D62}" dt="2019-09-13T19:19:06.180" v="2842" actId="20577"/>
          <ac:spMkLst>
            <pc:docMk/>
            <pc:sldMk cId="3248556040" sldId="359"/>
            <ac:spMk id="11" creationId="{89FB52AF-123C-4B52-8397-32FC207800CB}"/>
          </ac:spMkLst>
        </pc:spChg>
        <pc:spChg chg="mod">
          <ac:chgData name="Makalani, Asha Julia" userId="7f8090d4-455c-4ede-a65f-e5697735e47a" providerId="ADAL" clId="{9C3427C6-91B1-49A9-90A7-688FBD4D7D62}" dt="2019-09-13T18:26:52.493" v="1678" actId="1076"/>
          <ac:spMkLst>
            <pc:docMk/>
            <pc:sldMk cId="3248556040" sldId="359"/>
            <ac:spMk id="28" creationId="{718EE7FA-39BD-4FB7-89F7-F8DDB148D9E6}"/>
          </ac:spMkLst>
        </pc:spChg>
        <pc:graphicFrameChg chg="mod">
          <ac:chgData name="Makalani, Asha Julia" userId="7f8090d4-455c-4ede-a65f-e5697735e47a" providerId="ADAL" clId="{9C3427C6-91B1-49A9-90A7-688FBD4D7D62}" dt="2019-09-13T16:57:12.436" v="282" actId="20577"/>
          <ac:graphicFrameMkLst>
            <pc:docMk/>
            <pc:sldMk cId="3248556040" sldId="359"/>
            <ac:graphicFrameMk id="13" creationId="{346F9B50-FEB4-40B7-8C69-FB05F2079600}"/>
          </ac:graphicFrameMkLst>
        </pc:graphicFrameChg>
      </pc:sldChg>
      <pc:sldChg chg="modSp">
        <pc:chgData name="Makalani, Asha Julia" userId="7f8090d4-455c-4ede-a65f-e5697735e47a" providerId="ADAL" clId="{9C3427C6-91B1-49A9-90A7-688FBD4D7D62}" dt="2019-09-13T18:34:33.712" v="2028" actId="20577"/>
        <pc:sldMkLst>
          <pc:docMk/>
          <pc:sldMk cId="2640613456" sldId="360"/>
        </pc:sldMkLst>
        <pc:spChg chg="mod">
          <ac:chgData name="Makalani, Asha Julia" userId="7f8090d4-455c-4ede-a65f-e5697735e47a" providerId="ADAL" clId="{9C3427C6-91B1-49A9-90A7-688FBD4D7D62}" dt="2019-09-13T18:34:33.712" v="2028" actId="20577"/>
          <ac:spMkLst>
            <pc:docMk/>
            <pc:sldMk cId="2640613456" sldId="360"/>
            <ac:spMk id="2" creationId="{00000000-0000-0000-0000-000000000000}"/>
          </ac:spMkLst>
        </pc:spChg>
        <pc:spChg chg="mod">
          <ac:chgData name="Makalani, Asha Julia" userId="7f8090d4-455c-4ede-a65f-e5697735e47a" providerId="ADAL" clId="{9C3427C6-91B1-49A9-90A7-688FBD4D7D62}" dt="2019-09-13T18:34:25.203" v="2018" actId="20577"/>
          <ac:spMkLst>
            <pc:docMk/>
            <pc:sldMk cId="2640613456" sldId="360"/>
            <ac:spMk id="3" creationId="{00000000-0000-0000-0000-000000000000}"/>
          </ac:spMkLst>
        </pc:spChg>
      </pc:sldChg>
      <pc:sldChg chg="modSp">
        <pc:chgData name="Makalani, Asha Julia" userId="7f8090d4-455c-4ede-a65f-e5697735e47a" providerId="ADAL" clId="{9C3427C6-91B1-49A9-90A7-688FBD4D7D62}" dt="2019-09-13T19:22:25.433" v="2988" actId="255"/>
        <pc:sldMkLst>
          <pc:docMk/>
          <pc:sldMk cId="3190317343" sldId="361"/>
        </pc:sldMkLst>
        <pc:spChg chg="mod">
          <ac:chgData name="Makalani, Asha Julia" userId="7f8090d4-455c-4ede-a65f-e5697735e47a" providerId="ADAL" clId="{9C3427C6-91B1-49A9-90A7-688FBD4D7D62}" dt="2019-09-13T19:22:25.433" v="2988" actId="255"/>
          <ac:spMkLst>
            <pc:docMk/>
            <pc:sldMk cId="3190317343" sldId="361"/>
            <ac:spMk id="2" creationId="{00000000-0000-0000-0000-000000000000}"/>
          </ac:spMkLst>
        </pc:spChg>
      </pc:sldChg>
      <pc:sldChg chg="del">
        <pc:chgData name="Makalani, Asha Julia" userId="7f8090d4-455c-4ede-a65f-e5697735e47a" providerId="ADAL" clId="{9C3427C6-91B1-49A9-90A7-688FBD4D7D62}" dt="2019-09-13T17:42:58.040" v="1311" actId="2696"/>
        <pc:sldMkLst>
          <pc:docMk/>
          <pc:sldMk cId="957026439" sldId="365"/>
        </pc:sldMkLst>
      </pc:sldChg>
      <pc:sldChg chg="del">
        <pc:chgData name="Makalani, Asha Julia" userId="7f8090d4-455c-4ede-a65f-e5697735e47a" providerId="ADAL" clId="{9C3427C6-91B1-49A9-90A7-688FBD4D7D62}" dt="2019-09-13T17:42:50.513" v="1309" actId="2696"/>
        <pc:sldMkLst>
          <pc:docMk/>
          <pc:sldMk cId="3507165689" sldId="375"/>
        </pc:sldMkLst>
      </pc:sldChg>
      <pc:sldChg chg="del">
        <pc:chgData name="Makalani, Asha Julia" userId="7f8090d4-455c-4ede-a65f-e5697735e47a" providerId="ADAL" clId="{9C3427C6-91B1-49A9-90A7-688FBD4D7D62}" dt="2019-09-13T17:42:40.278" v="1307" actId="2696"/>
        <pc:sldMkLst>
          <pc:docMk/>
          <pc:sldMk cId="3492185350" sldId="376"/>
        </pc:sldMkLst>
      </pc:sldChg>
      <pc:sldChg chg="del">
        <pc:chgData name="Makalani, Asha Julia" userId="7f8090d4-455c-4ede-a65f-e5697735e47a" providerId="ADAL" clId="{9C3427C6-91B1-49A9-90A7-688FBD4D7D62}" dt="2019-09-13T17:42:38.518" v="1306" actId="2696"/>
        <pc:sldMkLst>
          <pc:docMk/>
          <pc:sldMk cId="1428072102" sldId="377"/>
        </pc:sldMkLst>
      </pc:sldChg>
      <pc:sldChg chg="del">
        <pc:chgData name="Makalani, Asha Julia" userId="7f8090d4-455c-4ede-a65f-e5697735e47a" providerId="ADAL" clId="{9C3427C6-91B1-49A9-90A7-688FBD4D7D62}" dt="2019-09-13T17:42:36.006" v="1305" actId="2696"/>
        <pc:sldMkLst>
          <pc:docMk/>
          <pc:sldMk cId="1386852433" sldId="378"/>
        </pc:sldMkLst>
      </pc:sldChg>
      <pc:sldChg chg="del">
        <pc:chgData name="Makalani, Asha Julia" userId="7f8090d4-455c-4ede-a65f-e5697735e47a" providerId="ADAL" clId="{9C3427C6-91B1-49A9-90A7-688FBD4D7D62}" dt="2019-09-13T17:42:18.754" v="1302" actId="2696"/>
        <pc:sldMkLst>
          <pc:docMk/>
          <pc:sldMk cId="2336835617" sldId="384"/>
        </pc:sldMkLst>
      </pc:sldChg>
      <pc:sldChg chg="del">
        <pc:chgData name="Makalani, Asha Julia" userId="7f8090d4-455c-4ede-a65f-e5697735e47a" providerId="ADAL" clId="{9C3427C6-91B1-49A9-90A7-688FBD4D7D62}" dt="2019-09-13T17:41:35.924" v="1281" actId="2696"/>
        <pc:sldMkLst>
          <pc:docMk/>
          <pc:sldMk cId="2888314839" sldId="388"/>
        </pc:sldMkLst>
      </pc:sldChg>
      <pc:sldChg chg="del">
        <pc:chgData name="Makalani, Asha Julia" userId="7f8090d4-455c-4ede-a65f-e5697735e47a" providerId="ADAL" clId="{9C3427C6-91B1-49A9-90A7-688FBD4D7D62}" dt="2019-09-13T17:41:35.718" v="1280" actId="2696"/>
        <pc:sldMkLst>
          <pc:docMk/>
          <pc:sldMk cId="1217835713" sldId="472"/>
        </pc:sldMkLst>
      </pc:sldChg>
      <pc:sldChg chg="del">
        <pc:chgData name="Makalani, Asha Julia" userId="7f8090d4-455c-4ede-a65f-e5697735e47a" providerId="ADAL" clId="{9C3427C6-91B1-49A9-90A7-688FBD4D7D62}" dt="2019-09-13T17:41:33.699" v="1274" actId="2696"/>
        <pc:sldMkLst>
          <pc:docMk/>
          <pc:sldMk cId="4192976192" sldId="477"/>
        </pc:sldMkLst>
      </pc:sldChg>
      <pc:sldChg chg="del">
        <pc:chgData name="Makalani, Asha Julia" userId="7f8090d4-455c-4ede-a65f-e5697735e47a" providerId="ADAL" clId="{9C3427C6-91B1-49A9-90A7-688FBD4D7D62}" dt="2019-09-13T17:41:33.356" v="1273" actId="2696"/>
        <pc:sldMkLst>
          <pc:docMk/>
          <pc:sldMk cId="2733682267" sldId="479"/>
        </pc:sldMkLst>
      </pc:sldChg>
      <pc:sldChg chg="del">
        <pc:chgData name="Makalani, Asha Julia" userId="7f8090d4-455c-4ede-a65f-e5697735e47a" providerId="ADAL" clId="{9C3427C6-91B1-49A9-90A7-688FBD4D7D62}" dt="2019-09-13T17:41:33" v="1272" actId="2696"/>
        <pc:sldMkLst>
          <pc:docMk/>
          <pc:sldMk cId="262127153" sldId="480"/>
        </pc:sldMkLst>
      </pc:sldChg>
      <pc:sldChg chg="del">
        <pc:chgData name="Makalani, Asha Julia" userId="7f8090d4-455c-4ede-a65f-e5697735e47a" providerId="ADAL" clId="{9C3427C6-91B1-49A9-90A7-688FBD4D7D62}" dt="2019-09-13T17:42:26.720" v="1304" actId="2696"/>
        <pc:sldMkLst>
          <pc:docMk/>
          <pc:sldMk cId="3705940689" sldId="493"/>
        </pc:sldMkLst>
      </pc:sldChg>
      <pc:sldChg chg="del">
        <pc:chgData name="Makalani, Asha Julia" userId="7f8090d4-455c-4ede-a65f-e5697735e47a" providerId="ADAL" clId="{9C3427C6-91B1-49A9-90A7-688FBD4D7D62}" dt="2019-09-13T17:42:22.828" v="1303" actId="2696"/>
        <pc:sldMkLst>
          <pc:docMk/>
          <pc:sldMk cId="2565227496" sldId="494"/>
        </pc:sldMkLst>
      </pc:sldChg>
      <pc:sldChg chg="del">
        <pc:chgData name="Makalani, Asha Julia" userId="7f8090d4-455c-4ede-a65f-e5697735e47a" providerId="ADAL" clId="{9C3427C6-91B1-49A9-90A7-688FBD4D7D62}" dt="2019-09-13T17:41:31.370" v="1269" actId="2696"/>
        <pc:sldMkLst>
          <pc:docMk/>
          <pc:sldMk cId="235277663" sldId="499"/>
        </pc:sldMkLst>
      </pc:sldChg>
      <pc:sldChg chg="del">
        <pc:chgData name="Makalani, Asha Julia" userId="7f8090d4-455c-4ede-a65f-e5697735e47a" providerId="ADAL" clId="{9C3427C6-91B1-49A9-90A7-688FBD4D7D62}" dt="2019-09-13T17:41:31.145" v="1268" actId="2696"/>
        <pc:sldMkLst>
          <pc:docMk/>
          <pc:sldMk cId="2491769622" sldId="500"/>
        </pc:sldMkLst>
      </pc:sldChg>
      <pc:sldChg chg="del">
        <pc:chgData name="Makalani, Asha Julia" userId="7f8090d4-455c-4ede-a65f-e5697735e47a" providerId="ADAL" clId="{9C3427C6-91B1-49A9-90A7-688FBD4D7D62}" dt="2019-09-13T17:41:28.454" v="1262" actId="2696"/>
        <pc:sldMkLst>
          <pc:docMk/>
          <pc:sldMk cId="3025737364" sldId="501"/>
        </pc:sldMkLst>
      </pc:sldChg>
      <pc:sldChg chg="del">
        <pc:chgData name="Makalani, Asha Julia" userId="7f8090d4-455c-4ede-a65f-e5697735e47a" providerId="ADAL" clId="{9C3427C6-91B1-49A9-90A7-688FBD4D7D62}" dt="2019-09-13T17:41:30.568" v="1266" actId="2696"/>
        <pc:sldMkLst>
          <pc:docMk/>
          <pc:sldMk cId="2404492351" sldId="502"/>
        </pc:sldMkLst>
      </pc:sldChg>
      <pc:sldChg chg="del">
        <pc:chgData name="Makalani, Asha Julia" userId="7f8090d4-455c-4ede-a65f-e5697735e47a" providerId="ADAL" clId="{9C3427C6-91B1-49A9-90A7-688FBD4D7D62}" dt="2019-09-13T17:41:30.852" v="1267" actId="2696"/>
        <pc:sldMkLst>
          <pc:docMk/>
          <pc:sldMk cId="2619556546" sldId="503"/>
        </pc:sldMkLst>
      </pc:sldChg>
      <pc:sldChg chg="del">
        <pc:chgData name="Makalani, Asha Julia" userId="7f8090d4-455c-4ede-a65f-e5697735e47a" providerId="ADAL" clId="{9C3427C6-91B1-49A9-90A7-688FBD4D7D62}" dt="2019-09-13T17:41:28.977" v="1263" actId="2696"/>
        <pc:sldMkLst>
          <pc:docMk/>
          <pc:sldMk cId="497567586" sldId="505"/>
        </pc:sldMkLst>
      </pc:sldChg>
      <pc:sldChg chg="delSp modSp del">
        <pc:chgData name="Makalani, Asha Julia" userId="7f8090d4-455c-4ede-a65f-e5697735e47a" providerId="ADAL" clId="{9C3427C6-91B1-49A9-90A7-688FBD4D7D62}" dt="2019-09-13T17:42:04.514" v="1301" actId="2696"/>
        <pc:sldMkLst>
          <pc:docMk/>
          <pc:sldMk cId="2367903931" sldId="523"/>
        </pc:sldMkLst>
        <pc:picChg chg="del mod">
          <ac:chgData name="Makalani, Asha Julia" userId="7f8090d4-455c-4ede-a65f-e5697735e47a" providerId="ADAL" clId="{9C3427C6-91B1-49A9-90A7-688FBD4D7D62}" dt="2019-09-13T17:42:02.129" v="1300" actId="478"/>
          <ac:picMkLst>
            <pc:docMk/>
            <pc:sldMk cId="2367903931" sldId="523"/>
            <ac:picMk id="2051" creationId="{00000000-0000-0000-0000-000000000000}"/>
          </ac:picMkLst>
        </pc:picChg>
      </pc:sldChg>
      <pc:sldChg chg="ord">
        <pc:chgData name="Makalani, Asha Julia" userId="7f8090d4-455c-4ede-a65f-e5697735e47a" providerId="ADAL" clId="{9C3427C6-91B1-49A9-90A7-688FBD4D7D62}" dt="2019-09-13T19:04:06.821" v="2721"/>
        <pc:sldMkLst>
          <pc:docMk/>
          <pc:sldMk cId="3239131217" sldId="524"/>
        </pc:sldMkLst>
      </pc:sldChg>
      <pc:sldChg chg="del">
        <pc:chgData name="Makalani, Asha Julia" userId="7f8090d4-455c-4ede-a65f-e5697735e47a" providerId="ADAL" clId="{9C3427C6-91B1-49A9-90A7-688FBD4D7D62}" dt="2019-09-13T17:41:41.219" v="1296" actId="2696"/>
        <pc:sldMkLst>
          <pc:docMk/>
          <pc:sldMk cId="3676699644" sldId="525"/>
        </pc:sldMkLst>
      </pc:sldChg>
      <pc:sldChg chg="del">
        <pc:chgData name="Makalani, Asha Julia" userId="7f8090d4-455c-4ede-a65f-e5697735e47a" providerId="ADAL" clId="{9C3427C6-91B1-49A9-90A7-688FBD4D7D62}" dt="2019-09-13T17:41:40.301" v="1294" actId="2696"/>
        <pc:sldMkLst>
          <pc:docMk/>
          <pc:sldMk cId="1042504795" sldId="526"/>
        </pc:sldMkLst>
      </pc:sldChg>
      <pc:sldChg chg="del">
        <pc:chgData name="Makalani, Asha Julia" userId="7f8090d4-455c-4ede-a65f-e5697735e47a" providerId="ADAL" clId="{9C3427C6-91B1-49A9-90A7-688FBD4D7D62}" dt="2019-09-13T17:41:39.485" v="1291" actId="2696"/>
        <pc:sldMkLst>
          <pc:docMk/>
          <pc:sldMk cId="660190830" sldId="527"/>
        </pc:sldMkLst>
      </pc:sldChg>
      <pc:sldChg chg="del">
        <pc:chgData name="Makalani, Asha Julia" userId="7f8090d4-455c-4ede-a65f-e5697735e47a" providerId="ADAL" clId="{9C3427C6-91B1-49A9-90A7-688FBD4D7D62}" dt="2019-09-13T17:41:39.164" v="1290" actId="2696"/>
        <pc:sldMkLst>
          <pc:docMk/>
          <pc:sldMk cId="3649953555" sldId="529"/>
        </pc:sldMkLst>
      </pc:sldChg>
      <pc:sldChg chg="del">
        <pc:chgData name="Makalani, Asha Julia" userId="7f8090d4-455c-4ede-a65f-e5697735e47a" providerId="ADAL" clId="{9C3427C6-91B1-49A9-90A7-688FBD4D7D62}" dt="2019-09-13T17:41:35.121" v="1278" actId="2696"/>
        <pc:sldMkLst>
          <pc:docMk/>
          <pc:sldMk cId="1906606052" sldId="546"/>
        </pc:sldMkLst>
      </pc:sldChg>
      <pc:sldChg chg="del">
        <pc:chgData name="Makalani, Asha Julia" userId="7f8090d4-455c-4ede-a65f-e5697735e47a" providerId="ADAL" clId="{9C3427C6-91B1-49A9-90A7-688FBD4D7D62}" dt="2019-09-13T17:41:34.355" v="1276" actId="2696"/>
        <pc:sldMkLst>
          <pc:docMk/>
          <pc:sldMk cId="2387136544" sldId="547"/>
        </pc:sldMkLst>
      </pc:sldChg>
      <pc:sldChg chg="del">
        <pc:chgData name="Makalani, Asha Julia" userId="7f8090d4-455c-4ede-a65f-e5697735e47a" providerId="ADAL" clId="{9C3427C6-91B1-49A9-90A7-688FBD4D7D62}" dt="2019-09-13T17:41:34.723" v="1277" actId="2696"/>
        <pc:sldMkLst>
          <pc:docMk/>
          <pc:sldMk cId="3857100446" sldId="551"/>
        </pc:sldMkLst>
      </pc:sldChg>
      <pc:sldChg chg="addSp delSp modSp ord modNotesTx">
        <pc:chgData name="Makalani, Asha Julia" userId="7f8090d4-455c-4ede-a65f-e5697735e47a" providerId="ADAL" clId="{9C3427C6-91B1-49A9-90A7-688FBD4D7D62}" dt="2019-09-13T19:18:20.816" v="2776" actId="20577"/>
        <pc:sldMkLst>
          <pc:docMk/>
          <pc:sldMk cId="2937769819" sldId="556"/>
        </pc:sldMkLst>
        <pc:spChg chg="mod">
          <ac:chgData name="Makalani, Asha Julia" userId="7f8090d4-455c-4ede-a65f-e5697735e47a" providerId="ADAL" clId="{9C3427C6-91B1-49A9-90A7-688FBD4D7D62}" dt="2019-09-13T18:44:37.332" v="2336" actId="20577"/>
          <ac:spMkLst>
            <pc:docMk/>
            <pc:sldMk cId="2937769819" sldId="556"/>
            <ac:spMk id="2" creationId="{00000000-0000-0000-0000-000000000000}"/>
          </ac:spMkLst>
        </pc:spChg>
        <pc:spChg chg="add del mod">
          <ac:chgData name="Makalani, Asha Julia" userId="7f8090d4-455c-4ede-a65f-e5697735e47a" providerId="ADAL" clId="{9C3427C6-91B1-49A9-90A7-688FBD4D7D62}" dt="2019-09-13T18:53:27.205" v="2606" actId="478"/>
          <ac:spMkLst>
            <pc:docMk/>
            <pc:sldMk cId="2937769819" sldId="556"/>
            <ac:spMk id="3" creationId="{E2BCE618-1436-4CCD-80BD-8321C7B7B889}"/>
          </ac:spMkLst>
        </pc:spChg>
        <pc:spChg chg="mod">
          <ac:chgData name="Makalani, Asha Julia" userId="7f8090d4-455c-4ede-a65f-e5697735e47a" providerId="ADAL" clId="{9C3427C6-91B1-49A9-90A7-688FBD4D7D62}" dt="2019-09-13T19:18:20.816" v="2776" actId="20577"/>
          <ac:spMkLst>
            <pc:docMk/>
            <pc:sldMk cId="2937769819" sldId="556"/>
            <ac:spMk id="4" creationId="{BBE18498-21F9-4909-8679-04854D3BC691}"/>
          </ac:spMkLst>
        </pc:spChg>
        <pc:spChg chg="add del mod">
          <ac:chgData name="Makalani, Asha Julia" userId="7f8090d4-455c-4ede-a65f-e5697735e47a" providerId="ADAL" clId="{9C3427C6-91B1-49A9-90A7-688FBD4D7D62}" dt="2019-09-13T18:49:15.187" v="2568" actId="478"/>
          <ac:spMkLst>
            <pc:docMk/>
            <pc:sldMk cId="2937769819" sldId="556"/>
            <ac:spMk id="7" creationId="{6079FFD8-2E71-462A-BFE2-6ED77781B734}"/>
          </ac:spMkLst>
        </pc:spChg>
        <pc:spChg chg="add del mod">
          <ac:chgData name="Makalani, Asha Julia" userId="7f8090d4-455c-4ede-a65f-e5697735e47a" providerId="ADAL" clId="{9C3427C6-91B1-49A9-90A7-688FBD4D7D62}" dt="2019-09-13T19:01:31.882" v="2712" actId="478"/>
          <ac:spMkLst>
            <pc:docMk/>
            <pc:sldMk cId="2937769819" sldId="556"/>
            <ac:spMk id="8" creationId="{5BD3CEF9-63FE-4C24-8957-B574B7C3A9D3}"/>
          </ac:spMkLst>
        </pc:spChg>
        <pc:spChg chg="add">
          <ac:chgData name="Makalani, Asha Julia" userId="7f8090d4-455c-4ede-a65f-e5697735e47a" providerId="ADAL" clId="{9C3427C6-91B1-49A9-90A7-688FBD4D7D62}" dt="2019-09-13T18:53:24.405" v="2605"/>
          <ac:spMkLst>
            <pc:docMk/>
            <pc:sldMk cId="2937769819" sldId="556"/>
            <ac:spMk id="10" creationId="{860A66F4-FF99-4C33-A53D-CF6EF52265B6}"/>
          </ac:spMkLst>
        </pc:spChg>
        <pc:spChg chg="add">
          <ac:chgData name="Makalani, Asha Julia" userId="7f8090d4-455c-4ede-a65f-e5697735e47a" providerId="ADAL" clId="{9C3427C6-91B1-49A9-90A7-688FBD4D7D62}" dt="2019-09-13T18:53:24.405" v="2605"/>
          <ac:spMkLst>
            <pc:docMk/>
            <pc:sldMk cId="2937769819" sldId="556"/>
            <ac:spMk id="11" creationId="{6DAF3EC7-69CE-4DA0-956C-AA24F598B347}"/>
          </ac:spMkLst>
        </pc:spChg>
        <pc:spChg chg="add del mod">
          <ac:chgData name="Makalani, Asha Julia" userId="7f8090d4-455c-4ede-a65f-e5697735e47a" providerId="ADAL" clId="{9C3427C6-91B1-49A9-90A7-688FBD4D7D62}" dt="2019-09-13T19:08:25.066" v="2729" actId="478"/>
          <ac:spMkLst>
            <pc:docMk/>
            <pc:sldMk cId="2937769819" sldId="556"/>
            <ac:spMk id="16" creationId="{D65339A1-10B9-463F-8EC9-0495D2B2603B}"/>
          </ac:spMkLst>
        </pc:spChg>
        <pc:spChg chg="add del mod">
          <ac:chgData name="Makalani, Asha Julia" userId="7f8090d4-455c-4ede-a65f-e5697735e47a" providerId="ADAL" clId="{9C3427C6-91B1-49A9-90A7-688FBD4D7D62}" dt="2019-09-13T19:16:38.079" v="2758" actId="478"/>
          <ac:spMkLst>
            <pc:docMk/>
            <pc:sldMk cId="2937769819" sldId="556"/>
            <ac:spMk id="17" creationId="{0939877E-F414-4835-AA23-6A4E37E61D7B}"/>
          </ac:spMkLst>
        </pc:spChg>
        <pc:spChg chg="add del mod">
          <ac:chgData name="Makalani, Asha Julia" userId="7f8090d4-455c-4ede-a65f-e5697735e47a" providerId="ADAL" clId="{9C3427C6-91B1-49A9-90A7-688FBD4D7D62}" dt="2019-09-13T19:09:55.310" v="2736" actId="478"/>
          <ac:spMkLst>
            <pc:docMk/>
            <pc:sldMk cId="2937769819" sldId="556"/>
            <ac:spMk id="19" creationId="{89564B0E-3E3C-4EFA-82BC-FF40CE456FA4}"/>
          </ac:spMkLst>
        </pc:spChg>
        <pc:spChg chg="add del mod">
          <ac:chgData name="Makalani, Asha Julia" userId="7f8090d4-455c-4ede-a65f-e5697735e47a" providerId="ADAL" clId="{9C3427C6-91B1-49A9-90A7-688FBD4D7D62}" dt="2019-09-13T19:15:45.746" v="2749" actId="478"/>
          <ac:spMkLst>
            <pc:docMk/>
            <pc:sldMk cId="2937769819" sldId="556"/>
            <ac:spMk id="22" creationId="{CEB1EB1E-1FB2-450B-914E-832961775F19}"/>
          </ac:spMkLst>
        </pc:spChg>
        <pc:spChg chg="add mod">
          <ac:chgData name="Makalani, Asha Julia" userId="7f8090d4-455c-4ede-a65f-e5697735e47a" providerId="ADAL" clId="{9C3427C6-91B1-49A9-90A7-688FBD4D7D62}" dt="2019-09-13T19:18:02.021" v="2772" actId="1076"/>
          <ac:spMkLst>
            <pc:docMk/>
            <pc:sldMk cId="2937769819" sldId="556"/>
            <ac:spMk id="23" creationId="{2068F095-97F4-4BCE-88BB-3A958C4AF541}"/>
          </ac:spMkLst>
        </pc:spChg>
        <pc:grpChg chg="add mod">
          <ac:chgData name="Makalani, Asha Julia" userId="7f8090d4-455c-4ede-a65f-e5697735e47a" providerId="ADAL" clId="{9C3427C6-91B1-49A9-90A7-688FBD4D7D62}" dt="2019-09-13T19:17:57.559" v="2771" actId="1076"/>
          <ac:grpSpMkLst>
            <pc:docMk/>
            <pc:sldMk cId="2937769819" sldId="556"/>
            <ac:grpSpMk id="9" creationId="{81AE6780-3F92-4D1D-B9D6-D7DCAE65F3EA}"/>
          </ac:grpSpMkLst>
        </pc:grpChg>
        <pc:graphicFrameChg chg="mod">
          <ac:chgData name="Makalani, Asha Julia" userId="7f8090d4-455c-4ede-a65f-e5697735e47a" providerId="ADAL" clId="{9C3427C6-91B1-49A9-90A7-688FBD4D7D62}" dt="2019-09-13T19:17:49.943" v="2769" actId="1076"/>
          <ac:graphicFrameMkLst>
            <pc:docMk/>
            <pc:sldMk cId="2937769819" sldId="556"/>
            <ac:graphicFrameMk id="13" creationId="{C6755425-B4A3-4A48-B76D-F899DD1EBCB1}"/>
          </ac:graphicFrameMkLst>
        </pc:graphicFrameChg>
        <pc:picChg chg="add del mod">
          <ac:chgData name="Makalani, Asha Julia" userId="7f8090d4-455c-4ede-a65f-e5697735e47a" providerId="ADAL" clId="{9C3427C6-91B1-49A9-90A7-688FBD4D7D62}" dt="2019-09-13T19:02:13.288" v="2715" actId="478"/>
          <ac:picMkLst>
            <pc:docMk/>
            <pc:sldMk cId="2937769819" sldId="556"/>
            <ac:picMk id="6" creationId="{7B54A44E-1CC8-41BD-885E-3B1529CBA671}"/>
          </ac:picMkLst>
        </pc:picChg>
        <pc:picChg chg="add del mod">
          <ac:chgData name="Makalani, Asha Julia" userId="7f8090d4-455c-4ede-a65f-e5697735e47a" providerId="ADAL" clId="{9C3427C6-91B1-49A9-90A7-688FBD4D7D62}" dt="2019-09-13T19:09:55.310" v="2736" actId="478"/>
          <ac:picMkLst>
            <pc:docMk/>
            <pc:sldMk cId="2937769819" sldId="556"/>
            <ac:picMk id="18" creationId="{B8C5460A-81DB-482C-8E6E-A023AAA9DE71}"/>
          </ac:picMkLst>
        </pc:picChg>
        <pc:picChg chg="add del mod">
          <ac:chgData name="Makalani, Asha Julia" userId="7f8090d4-455c-4ede-a65f-e5697735e47a" providerId="ADAL" clId="{9C3427C6-91B1-49A9-90A7-688FBD4D7D62}" dt="2019-09-13T19:16:16.021" v="2756" actId="478"/>
          <ac:picMkLst>
            <pc:docMk/>
            <pc:sldMk cId="2937769819" sldId="556"/>
            <ac:picMk id="21" creationId="{15D4818E-2884-4E64-B8C0-DFD1E057F13A}"/>
          </ac:picMkLst>
        </pc:picChg>
      </pc:sldChg>
      <pc:sldChg chg="delSp">
        <pc:chgData name="Makalani, Asha Julia" userId="7f8090d4-455c-4ede-a65f-e5697735e47a" providerId="ADAL" clId="{9C3427C6-91B1-49A9-90A7-688FBD4D7D62}" dt="2019-09-13T18:19:46.479" v="1317" actId="478"/>
        <pc:sldMkLst>
          <pc:docMk/>
          <pc:sldMk cId="4140442882" sldId="558"/>
        </pc:sldMkLst>
        <pc:picChg chg="del">
          <ac:chgData name="Makalani, Asha Julia" userId="7f8090d4-455c-4ede-a65f-e5697735e47a" providerId="ADAL" clId="{9C3427C6-91B1-49A9-90A7-688FBD4D7D62}" dt="2019-09-13T18:19:46.479" v="1317" actId="478"/>
          <ac:picMkLst>
            <pc:docMk/>
            <pc:sldMk cId="4140442882" sldId="558"/>
            <ac:picMk id="11" creationId="{C76A2111-D33E-4E3D-A9F4-D882831BAFAD}"/>
          </ac:picMkLst>
        </pc:picChg>
      </pc:sldChg>
      <pc:sldChg chg="addSp delSp modSp delAnim">
        <pc:chgData name="Makalani, Asha Julia" userId="7f8090d4-455c-4ede-a65f-e5697735e47a" providerId="ADAL" clId="{9C3427C6-91B1-49A9-90A7-688FBD4D7D62}" dt="2019-09-13T18:25:31.175" v="1628"/>
        <pc:sldMkLst>
          <pc:docMk/>
          <pc:sldMk cId="1450446986" sldId="559"/>
        </pc:sldMkLst>
        <pc:spChg chg="add mod">
          <ac:chgData name="Makalani, Asha Julia" userId="7f8090d4-455c-4ede-a65f-e5697735e47a" providerId="ADAL" clId="{9C3427C6-91B1-49A9-90A7-688FBD4D7D62}" dt="2019-09-13T18:25:31.175" v="1628"/>
          <ac:spMkLst>
            <pc:docMk/>
            <pc:sldMk cId="1450446986" sldId="559"/>
            <ac:spMk id="3" creationId="{692B9F7A-BED9-49D1-8922-1CABAF6192C3}"/>
          </ac:spMkLst>
        </pc:spChg>
        <pc:spChg chg="mod">
          <ac:chgData name="Makalani, Asha Julia" userId="7f8090d4-455c-4ede-a65f-e5697735e47a" providerId="ADAL" clId="{9C3427C6-91B1-49A9-90A7-688FBD4D7D62}" dt="2019-09-13T18:22:11.927" v="1394" actId="20577"/>
          <ac:spMkLst>
            <pc:docMk/>
            <pc:sldMk cId="1450446986" sldId="559"/>
            <ac:spMk id="11" creationId="{580F4687-2EA6-462E-87A6-20B8212E7191}"/>
          </ac:spMkLst>
        </pc:spChg>
        <pc:spChg chg="mod">
          <ac:chgData name="Makalani, Asha Julia" userId="7f8090d4-455c-4ede-a65f-e5697735e47a" providerId="ADAL" clId="{9C3427C6-91B1-49A9-90A7-688FBD4D7D62}" dt="2019-09-13T18:23:52.399" v="1539" actId="14100"/>
          <ac:spMkLst>
            <pc:docMk/>
            <pc:sldMk cId="1450446986" sldId="559"/>
            <ac:spMk id="22" creationId="{73773EDA-CE02-4078-A42C-04615933DB0C}"/>
          </ac:spMkLst>
        </pc:spChg>
        <pc:spChg chg="mod">
          <ac:chgData name="Makalani, Asha Julia" userId="7f8090d4-455c-4ede-a65f-e5697735e47a" providerId="ADAL" clId="{9C3427C6-91B1-49A9-90A7-688FBD4D7D62}" dt="2019-09-13T18:24:41.389" v="1620" actId="20577"/>
          <ac:spMkLst>
            <pc:docMk/>
            <pc:sldMk cId="1450446986" sldId="559"/>
            <ac:spMk id="23" creationId="{1ABE1149-56EB-4508-B2F5-00E363250987}"/>
          </ac:spMkLst>
        </pc:spChg>
        <pc:spChg chg="mod">
          <ac:chgData name="Makalani, Asha Julia" userId="7f8090d4-455c-4ede-a65f-e5697735e47a" providerId="ADAL" clId="{9C3427C6-91B1-49A9-90A7-688FBD4D7D62}" dt="2019-09-13T18:24:14.141" v="1570" actId="20577"/>
          <ac:spMkLst>
            <pc:docMk/>
            <pc:sldMk cId="1450446986" sldId="559"/>
            <ac:spMk id="24" creationId="{808C52C4-8E16-423A-9D59-F8302CD191DC}"/>
          </ac:spMkLst>
        </pc:spChg>
        <pc:spChg chg="mod">
          <ac:chgData name="Makalani, Asha Julia" userId="7f8090d4-455c-4ede-a65f-e5697735e47a" providerId="ADAL" clId="{9C3427C6-91B1-49A9-90A7-688FBD4D7D62}" dt="2019-09-13T18:25:05.979" v="1622" actId="255"/>
          <ac:spMkLst>
            <pc:docMk/>
            <pc:sldMk cId="1450446986" sldId="559"/>
            <ac:spMk id="25" creationId="{6A57C9FB-AB76-4B27-A8CD-0561F46D004E}"/>
          </ac:spMkLst>
        </pc:spChg>
        <pc:spChg chg="mod">
          <ac:chgData name="Makalani, Asha Julia" userId="7f8090d4-455c-4ede-a65f-e5697735e47a" providerId="ADAL" clId="{9C3427C6-91B1-49A9-90A7-688FBD4D7D62}" dt="2019-09-13T18:24:34.617" v="1601" actId="20577"/>
          <ac:spMkLst>
            <pc:docMk/>
            <pc:sldMk cId="1450446986" sldId="559"/>
            <ac:spMk id="33" creationId="{0EE35FFA-BA7F-4981-88FC-BB5EB97201F4}"/>
          </ac:spMkLst>
        </pc:spChg>
        <pc:picChg chg="del">
          <ac:chgData name="Makalani, Asha Julia" userId="7f8090d4-455c-4ede-a65f-e5697735e47a" providerId="ADAL" clId="{9C3427C6-91B1-49A9-90A7-688FBD4D7D62}" dt="2019-09-13T18:25:10.565" v="1623" actId="478"/>
          <ac:picMkLst>
            <pc:docMk/>
            <pc:sldMk cId="1450446986" sldId="559"/>
            <ac:picMk id="12" creationId="{9C2F3760-AF0E-4D8F-8563-ECB810871299}"/>
          </ac:picMkLst>
        </pc:picChg>
        <pc:picChg chg="del">
          <ac:chgData name="Makalani, Asha Julia" userId="7f8090d4-455c-4ede-a65f-e5697735e47a" providerId="ADAL" clId="{9C3427C6-91B1-49A9-90A7-688FBD4D7D62}" dt="2019-09-13T18:25:12.092" v="1624" actId="478"/>
          <ac:picMkLst>
            <pc:docMk/>
            <pc:sldMk cId="1450446986" sldId="559"/>
            <ac:picMk id="17" creationId="{6942D73C-3AB6-44EC-B207-542897B66CC8}"/>
          </ac:picMkLst>
        </pc:picChg>
        <pc:picChg chg="del">
          <ac:chgData name="Makalani, Asha Julia" userId="7f8090d4-455c-4ede-a65f-e5697735e47a" providerId="ADAL" clId="{9C3427C6-91B1-49A9-90A7-688FBD4D7D62}" dt="2019-09-13T18:25:15.037" v="1626" actId="478"/>
          <ac:picMkLst>
            <pc:docMk/>
            <pc:sldMk cId="1450446986" sldId="559"/>
            <ac:picMk id="19" creationId="{7E9AFACF-AA57-44B4-8F08-3C8AE59E6A26}"/>
          </ac:picMkLst>
        </pc:picChg>
        <pc:picChg chg="del">
          <ac:chgData name="Makalani, Asha Julia" userId="7f8090d4-455c-4ede-a65f-e5697735e47a" providerId="ADAL" clId="{9C3427C6-91B1-49A9-90A7-688FBD4D7D62}" dt="2019-09-13T18:25:13.436" v="1625" actId="478"/>
          <ac:picMkLst>
            <pc:docMk/>
            <pc:sldMk cId="1450446986" sldId="559"/>
            <ac:picMk id="21" creationId="{698294B9-F840-4201-91E0-6845A388429E}"/>
          </ac:picMkLst>
        </pc:picChg>
        <pc:picChg chg="del">
          <ac:chgData name="Makalani, Asha Julia" userId="7f8090d4-455c-4ede-a65f-e5697735e47a" providerId="ADAL" clId="{9C3427C6-91B1-49A9-90A7-688FBD4D7D62}" dt="2019-09-13T18:25:16.704" v="1627" actId="478"/>
          <ac:picMkLst>
            <pc:docMk/>
            <pc:sldMk cId="1450446986" sldId="559"/>
            <ac:picMk id="28" creationId="{7C07C393-1289-4DCF-8B0E-E0FD718E5B17}"/>
          </ac:picMkLst>
        </pc:picChg>
      </pc:sldChg>
      <pc:sldChg chg="del">
        <pc:chgData name="Makalani, Asha Julia" userId="7f8090d4-455c-4ede-a65f-e5697735e47a" providerId="ADAL" clId="{9C3427C6-91B1-49A9-90A7-688FBD4D7D62}" dt="2019-09-13T18:19:40.074" v="1316" actId="2696"/>
        <pc:sldMkLst>
          <pc:docMk/>
          <pc:sldMk cId="99529900" sldId="560"/>
        </pc:sldMkLst>
      </pc:sldChg>
      <pc:sldChg chg="del">
        <pc:chgData name="Makalani, Asha Julia" userId="7f8090d4-455c-4ede-a65f-e5697735e47a" providerId="ADAL" clId="{9C3427C6-91B1-49A9-90A7-688FBD4D7D62}" dt="2019-09-13T17:43:10.090" v="1315" actId="2696"/>
        <pc:sldMkLst>
          <pc:docMk/>
          <pc:sldMk cId="1774918294" sldId="561"/>
        </pc:sldMkLst>
      </pc:sldChg>
      <pc:sldChg chg="del">
        <pc:chgData name="Makalani, Asha Julia" userId="7f8090d4-455c-4ede-a65f-e5697735e47a" providerId="ADAL" clId="{9C3427C6-91B1-49A9-90A7-688FBD4D7D62}" dt="2019-09-13T17:42:54.405" v="1310" actId="2696"/>
        <pc:sldMkLst>
          <pc:docMk/>
          <pc:sldMk cId="1461194491" sldId="565"/>
        </pc:sldMkLst>
      </pc:sldChg>
      <pc:sldChg chg="del">
        <pc:chgData name="Makalani, Asha Julia" userId="7f8090d4-455c-4ede-a65f-e5697735e47a" providerId="ADAL" clId="{9C3427C6-91B1-49A9-90A7-688FBD4D7D62}" dt="2019-09-13T17:43:00.126" v="1312" actId="2696"/>
        <pc:sldMkLst>
          <pc:docMk/>
          <pc:sldMk cId="1717201610" sldId="566"/>
        </pc:sldMkLst>
      </pc:sldChg>
      <pc:sldChg chg="del">
        <pc:chgData name="Makalani, Asha Julia" userId="7f8090d4-455c-4ede-a65f-e5697735e47a" providerId="ADAL" clId="{9C3427C6-91B1-49A9-90A7-688FBD4D7D62}" dt="2019-09-13T17:42:45.554" v="1308" actId="2696"/>
        <pc:sldMkLst>
          <pc:docMk/>
          <pc:sldMk cId="3868299641" sldId="567"/>
        </pc:sldMkLst>
      </pc:sldChg>
      <pc:sldChg chg="del">
        <pc:chgData name="Makalani, Asha Julia" userId="7f8090d4-455c-4ede-a65f-e5697735e47a" providerId="ADAL" clId="{9C3427C6-91B1-49A9-90A7-688FBD4D7D62}" dt="2019-09-13T16:59:22.487" v="469" actId="2696"/>
        <pc:sldMkLst>
          <pc:docMk/>
          <pc:sldMk cId="2583032634" sldId="568"/>
        </pc:sldMkLst>
      </pc:sldChg>
      <pc:sldChg chg="del">
        <pc:chgData name="Makalani, Asha Julia" userId="7f8090d4-455c-4ede-a65f-e5697735e47a" providerId="ADAL" clId="{9C3427C6-91B1-49A9-90A7-688FBD4D7D62}" dt="2019-09-13T17:41:42.752" v="1298" actId="2696"/>
        <pc:sldMkLst>
          <pc:docMk/>
          <pc:sldMk cId="3300736400" sldId="569"/>
        </pc:sldMkLst>
      </pc:sldChg>
      <pc:sldChg chg="del">
        <pc:chgData name="Makalani, Asha Julia" userId="7f8090d4-455c-4ede-a65f-e5697735e47a" providerId="ADAL" clId="{9C3427C6-91B1-49A9-90A7-688FBD4D7D62}" dt="2019-09-13T17:41:41.637" v="1297" actId="2696"/>
        <pc:sldMkLst>
          <pc:docMk/>
          <pc:sldMk cId="2020890993" sldId="570"/>
        </pc:sldMkLst>
      </pc:sldChg>
      <pc:sldChg chg="del">
        <pc:chgData name="Makalani, Asha Julia" userId="7f8090d4-455c-4ede-a65f-e5697735e47a" providerId="ADAL" clId="{9C3427C6-91B1-49A9-90A7-688FBD4D7D62}" dt="2019-09-13T17:41:39.742" v="1292" actId="2696"/>
        <pc:sldMkLst>
          <pc:docMk/>
          <pc:sldMk cId="3370664421" sldId="571"/>
        </pc:sldMkLst>
      </pc:sldChg>
      <pc:sldChg chg="del">
        <pc:chgData name="Makalani, Asha Julia" userId="7f8090d4-455c-4ede-a65f-e5697735e47a" providerId="ADAL" clId="{9C3427C6-91B1-49A9-90A7-688FBD4D7D62}" dt="2019-09-13T17:41:40.615" v="1295" actId="2696"/>
        <pc:sldMkLst>
          <pc:docMk/>
          <pc:sldMk cId="3609988768" sldId="572"/>
        </pc:sldMkLst>
      </pc:sldChg>
      <pc:sldChg chg="del">
        <pc:chgData name="Makalani, Asha Julia" userId="7f8090d4-455c-4ede-a65f-e5697735e47a" providerId="ADAL" clId="{9C3427C6-91B1-49A9-90A7-688FBD4D7D62}" dt="2019-09-13T17:41:39.983" v="1293" actId="2696"/>
        <pc:sldMkLst>
          <pc:docMk/>
          <pc:sldMk cId="791071039" sldId="573"/>
        </pc:sldMkLst>
      </pc:sldChg>
      <pc:sldChg chg="del">
        <pc:chgData name="Makalani, Asha Julia" userId="7f8090d4-455c-4ede-a65f-e5697735e47a" providerId="ADAL" clId="{9C3427C6-91B1-49A9-90A7-688FBD4D7D62}" dt="2019-09-13T17:41:38.866" v="1289" actId="2696"/>
        <pc:sldMkLst>
          <pc:docMk/>
          <pc:sldMk cId="4288737041" sldId="575"/>
        </pc:sldMkLst>
      </pc:sldChg>
      <pc:sldChg chg="del">
        <pc:chgData name="Makalani, Asha Julia" userId="7f8090d4-455c-4ede-a65f-e5697735e47a" providerId="ADAL" clId="{9C3427C6-91B1-49A9-90A7-688FBD4D7D62}" dt="2019-09-13T17:41:38.515" v="1288" actId="2696"/>
        <pc:sldMkLst>
          <pc:docMk/>
          <pc:sldMk cId="2909828107" sldId="576"/>
        </pc:sldMkLst>
      </pc:sldChg>
      <pc:sldChg chg="del">
        <pc:chgData name="Makalani, Asha Julia" userId="7f8090d4-455c-4ede-a65f-e5697735e47a" providerId="ADAL" clId="{9C3427C6-91B1-49A9-90A7-688FBD4D7D62}" dt="2019-09-13T17:41:38.141" v="1287" actId="2696"/>
        <pc:sldMkLst>
          <pc:docMk/>
          <pc:sldMk cId="2719803512" sldId="577"/>
        </pc:sldMkLst>
      </pc:sldChg>
      <pc:sldChg chg="del">
        <pc:chgData name="Makalani, Asha Julia" userId="7f8090d4-455c-4ede-a65f-e5697735e47a" providerId="ADAL" clId="{9C3427C6-91B1-49A9-90A7-688FBD4D7D62}" dt="2019-09-13T17:41:37.573" v="1285" actId="2696"/>
        <pc:sldMkLst>
          <pc:docMk/>
          <pc:sldMk cId="3732452479" sldId="578"/>
        </pc:sldMkLst>
      </pc:sldChg>
      <pc:sldChg chg="del">
        <pc:chgData name="Makalani, Asha Julia" userId="7f8090d4-455c-4ede-a65f-e5697735e47a" providerId="ADAL" clId="{9C3427C6-91B1-49A9-90A7-688FBD4D7D62}" dt="2019-09-13T17:41:37.187" v="1284" actId="2696"/>
        <pc:sldMkLst>
          <pc:docMk/>
          <pc:sldMk cId="2330250290" sldId="579"/>
        </pc:sldMkLst>
      </pc:sldChg>
      <pc:sldChg chg="del">
        <pc:chgData name="Makalani, Asha Julia" userId="7f8090d4-455c-4ede-a65f-e5697735e47a" providerId="ADAL" clId="{9C3427C6-91B1-49A9-90A7-688FBD4D7D62}" dt="2019-09-13T17:41:36.847" v="1283" actId="2696"/>
        <pc:sldMkLst>
          <pc:docMk/>
          <pc:sldMk cId="504644472" sldId="580"/>
        </pc:sldMkLst>
      </pc:sldChg>
      <pc:sldChg chg="del">
        <pc:chgData name="Makalani, Asha Julia" userId="7f8090d4-455c-4ede-a65f-e5697735e47a" providerId="ADAL" clId="{9C3427C6-91B1-49A9-90A7-688FBD4D7D62}" dt="2019-09-13T17:41:36.459" v="1282" actId="2696"/>
        <pc:sldMkLst>
          <pc:docMk/>
          <pc:sldMk cId="4278880940" sldId="581"/>
        </pc:sldMkLst>
      </pc:sldChg>
      <pc:sldChg chg="del">
        <pc:chgData name="Makalani, Asha Julia" userId="7f8090d4-455c-4ede-a65f-e5697735e47a" providerId="ADAL" clId="{9C3427C6-91B1-49A9-90A7-688FBD4D7D62}" dt="2019-09-13T17:41:29.429" v="1264" actId="2696"/>
        <pc:sldMkLst>
          <pc:docMk/>
          <pc:sldMk cId="1670999029" sldId="582"/>
        </pc:sldMkLst>
      </pc:sldChg>
      <pc:sldChg chg="del">
        <pc:chgData name="Makalani, Asha Julia" userId="7f8090d4-455c-4ede-a65f-e5697735e47a" providerId="ADAL" clId="{9C3427C6-91B1-49A9-90A7-688FBD4D7D62}" dt="2019-09-13T17:41:35.379" v="1279" actId="2696"/>
        <pc:sldMkLst>
          <pc:docMk/>
          <pc:sldMk cId="2177469151" sldId="583"/>
        </pc:sldMkLst>
      </pc:sldChg>
      <pc:sldChg chg="del">
        <pc:chgData name="Makalani, Asha Julia" userId="7f8090d4-455c-4ede-a65f-e5697735e47a" providerId="ADAL" clId="{9C3427C6-91B1-49A9-90A7-688FBD4D7D62}" dt="2019-09-13T17:41:34.081" v="1275" actId="2696"/>
        <pc:sldMkLst>
          <pc:docMk/>
          <pc:sldMk cId="2884830849" sldId="584"/>
        </pc:sldMkLst>
      </pc:sldChg>
      <pc:sldChg chg="del">
        <pc:chgData name="Makalani, Asha Julia" userId="7f8090d4-455c-4ede-a65f-e5697735e47a" providerId="ADAL" clId="{9C3427C6-91B1-49A9-90A7-688FBD4D7D62}" dt="2019-09-13T17:41:32.289" v="1271" actId="2696"/>
        <pc:sldMkLst>
          <pc:docMk/>
          <pc:sldMk cId="3066936045" sldId="585"/>
        </pc:sldMkLst>
      </pc:sldChg>
      <pc:sldChg chg="del">
        <pc:chgData name="Makalani, Asha Julia" userId="7f8090d4-455c-4ede-a65f-e5697735e47a" providerId="ADAL" clId="{9C3427C6-91B1-49A9-90A7-688FBD4D7D62}" dt="2019-09-13T17:41:30.181" v="1265" actId="2696"/>
        <pc:sldMkLst>
          <pc:docMk/>
          <pc:sldMk cId="2552950638" sldId="586"/>
        </pc:sldMkLst>
      </pc:sldChg>
      <pc:sldChg chg="del">
        <pc:chgData name="Makalani, Asha Julia" userId="7f8090d4-455c-4ede-a65f-e5697735e47a" providerId="ADAL" clId="{9C3427C6-91B1-49A9-90A7-688FBD4D7D62}" dt="2019-09-13T17:41:31.659" v="1270" actId="2696"/>
        <pc:sldMkLst>
          <pc:docMk/>
          <pc:sldMk cId="864652626" sldId="587"/>
        </pc:sldMkLst>
      </pc:sldChg>
      <pc:sldChg chg="del">
        <pc:chgData name="Makalani, Asha Julia" userId="7f8090d4-455c-4ede-a65f-e5697735e47a" providerId="ADAL" clId="{9C3427C6-91B1-49A9-90A7-688FBD4D7D62}" dt="2019-09-13T17:41:26.319" v="1261" actId="2696"/>
        <pc:sldMkLst>
          <pc:docMk/>
          <pc:sldMk cId="98404098" sldId="588"/>
        </pc:sldMkLst>
      </pc:sldChg>
      <pc:sldChg chg="del">
        <pc:chgData name="Makalani, Asha Julia" userId="7f8090d4-455c-4ede-a65f-e5697735e47a" providerId="ADAL" clId="{9C3427C6-91B1-49A9-90A7-688FBD4D7D62}" dt="2019-09-13T17:41:37.863" v="1286" actId="2696"/>
        <pc:sldMkLst>
          <pc:docMk/>
          <pc:sldMk cId="3860950971" sldId="590"/>
        </pc:sldMkLst>
      </pc:sldChg>
      <pc:sldChg chg="del">
        <pc:chgData name="Makalani, Asha Julia" userId="7f8090d4-455c-4ede-a65f-e5697735e47a" providerId="ADAL" clId="{9C3427C6-91B1-49A9-90A7-688FBD4D7D62}" dt="2019-09-13T17:43:07.924" v="1314" actId="2696"/>
        <pc:sldMkLst>
          <pc:docMk/>
          <pc:sldMk cId="4058951995" sldId="591"/>
        </pc:sldMkLst>
      </pc:sldChg>
      <pc:sldChg chg="add del">
        <pc:chgData name="Makalani, Asha Julia" userId="7f8090d4-455c-4ede-a65f-e5697735e47a" providerId="ADAL" clId="{9C3427C6-91B1-49A9-90A7-688FBD4D7D62}" dt="2019-09-13T17:11:27.093" v="582"/>
        <pc:sldMkLst>
          <pc:docMk/>
          <pc:sldMk cId="594271081" sldId="594"/>
        </pc:sldMkLst>
      </pc:sldChg>
      <pc:sldChg chg="delSp add">
        <pc:chgData name="Makalani, Asha Julia" userId="7f8090d4-455c-4ede-a65f-e5697735e47a" providerId="ADAL" clId="{9C3427C6-91B1-49A9-90A7-688FBD4D7D62}" dt="2019-09-13T18:35:05.505" v="2029" actId="478"/>
        <pc:sldMkLst>
          <pc:docMk/>
          <pc:sldMk cId="1604253325" sldId="594"/>
        </pc:sldMkLst>
        <pc:picChg chg="del">
          <ac:chgData name="Makalani, Asha Julia" userId="7f8090d4-455c-4ede-a65f-e5697735e47a" providerId="ADAL" clId="{9C3427C6-91B1-49A9-90A7-688FBD4D7D62}" dt="2019-09-13T18:35:05.505" v="2029" actId="478"/>
          <ac:picMkLst>
            <pc:docMk/>
            <pc:sldMk cId="1604253325" sldId="594"/>
            <ac:picMk id="12" creationId="{B0A4260A-E6A2-45EF-8C5D-BE045ABD8769}"/>
          </ac:picMkLst>
        </pc:picChg>
      </pc:sldChg>
      <pc:sldChg chg="addSp delSp modSp add ord">
        <pc:chgData name="Makalani, Asha Julia" userId="7f8090d4-455c-4ede-a65f-e5697735e47a" providerId="ADAL" clId="{9C3427C6-91B1-49A9-90A7-688FBD4D7D62}" dt="2019-09-13T19:28:07.188" v="3089"/>
        <pc:sldMkLst>
          <pc:docMk/>
          <pc:sldMk cId="2870280578" sldId="595"/>
        </pc:sldMkLst>
        <pc:spChg chg="add del mod">
          <ac:chgData name="Makalani, Asha Julia" userId="7f8090d4-455c-4ede-a65f-e5697735e47a" providerId="ADAL" clId="{9C3427C6-91B1-49A9-90A7-688FBD4D7D62}" dt="2019-09-13T18:32:09.976" v="1939" actId="478"/>
          <ac:spMkLst>
            <pc:docMk/>
            <pc:sldMk cId="2870280578" sldId="595"/>
            <ac:spMk id="3" creationId="{FD79044B-07AD-4501-B8EF-47581B674E60}"/>
          </ac:spMkLst>
        </pc:spChg>
        <pc:spChg chg="del">
          <ac:chgData name="Makalani, Asha Julia" userId="7f8090d4-455c-4ede-a65f-e5697735e47a" providerId="ADAL" clId="{9C3427C6-91B1-49A9-90A7-688FBD4D7D62}" dt="2019-09-13T17:33:40.159" v="941" actId="478"/>
          <ac:spMkLst>
            <pc:docMk/>
            <pc:sldMk cId="2870280578" sldId="595"/>
            <ac:spMk id="13" creationId="{0D0835FB-3570-48D3-8588-FC8EB45A7364}"/>
          </ac:spMkLst>
        </pc:spChg>
        <pc:spChg chg="del">
          <ac:chgData name="Makalani, Asha Julia" userId="7f8090d4-455c-4ede-a65f-e5697735e47a" providerId="ADAL" clId="{9C3427C6-91B1-49A9-90A7-688FBD4D7D62}" dt="2019-09-13T17:33:41.949" v="942" actId="478"/>
          <ac:spMkLst>
            <pc:docMk/>
            <pc:sldMk cId="2870280578" sldId="595"/>
            <ac:spMk id="31" creationId="{587938CB-BC4B-4A3D-86E2-E668D85C70D5}"/>
          </ac:spMkLst>
        </pc:spChg>
        <pc:spChg chg="del">
          <ac:chgData name="Makalani, Asha Julia" userId="7f8090d4-455c-4ede-a65f-e5697735e47a" providerId="ADAL" clId="{9C3427C6-91B1-49A9-90A7-688FBD4D7D62}" dt="2019-09-13T17:33:38.738" v="940" actId="478"/>
          <ac:spMkLst>
            <pc:docMk/>
            <pc:sldMk cId="2870280578" sldId="595"/>
            <ac:spMk id="32" creationId="{C7AE00D1-4846-4435-BC24-16FA6D731BCC}"/>
          </ac:spMkLst>
        </pc:spChg>
        <pc:graphicFrameChg chg="add mod modGraphic">
          <ac:chgData name="Makalani, Asha Julia" userId="7f8090d4-455c-4ede-a65f-e5697735e47a" providerId="ADAL" clId="{9C3427C6-91B1-49A9-90A7-688FBD4D7D62}" dt="2019-09-13T18:33:37.211" v="2015" actId="20577"/>
          <ac:graphicFrameMkLst>
            <pc:docMk/>
            <pc:sldMk cId="2870280578" sldId="595"/>
            <ac:graphicFrameMk id="5" creationId="{A2EDEE74-C9E4-436C-BEB8-7C58DFBFEAD6}"/>
          </ac:graphicFrameMkLst>
        </pc:graphicFrameChg>
      </pc:sldChg>
      <pc:sldChg chg="addSp delSp modSp add">
        <pc:chgData name="Makalani, Asha Julia" userId="7f8090d4-455c-4ede-a65f-e5697735e47a" providerId="ADAL" clId="{9C3427C6-91B1-49A9-90A7-688FBD4D7D62}" dt="2019-09-13T19:28:25.963" v="3105" actId="20577"/>
        <pc:sldMkLst>
          <pc:docMk/>
          <pc:sldMk cId="3593533291" sldId="596"/>
        </pc:sldMkLst>
        <pc:spChg chg="mod">
          <ac:chgData name="Makalani, Asha Julia" userId="7f8090d4-455c-4ede-a65f-e5697735e47a" providerId="ADAL" clId="{9C3427C6-91B1-49A9-90A7-688FBD4D7D62}" dt="2019-09-13T19:28:25.963" v="3105" actId="20577"/>
          <ac:spMkLst>
            <pc:docMk/>
            <pc:sldMk cId="3593533291" sldId="596"/>
            <ac:spMk id="2" creationId="{00000000-0000-0000-0000-000000000000}"/>
          </ac:spMkLst>
        </pc:spChg>
        <pc:spChg chg="add del mod">
          <ac:chgData name="Makalani, Asha Julia" userId="7f8090d4-455c-4ede-a65f-e5697735e47a" providerId="ADAL" clId="{9C3427C6-91B1-49A9-90A7-688FBD4D7D62}" dt="2019-09-13T19:27:05.351" v="3080" actId="478"/>
          <ac:spMkLst>
            <pc:docMk/>
            <pc:sldMk cId="3593533291" sldId="596"/>
            <ac:spMk id="3" creationId="{97E28D76-001D-47C1-BD90-3CD3C452C569}"/>
          </ac:spMkLst>
        </pc:spChg>
        <pc:spChg chg="add del mod">
          <ac:chgData name="Makalani, Asha Julia" userId="7f8090d4-455c-4ede-a65f-e5697735e47a" providerId="ADAL" clId="{9C3427C6-91B1-49A9-90A7-688FBD4D7D62}" dt="2019-09-13T19:26:32.944" v="3045" actId="478"/>
          <ac:spMkLst>
            <pc:docMk/>
            <pc:sldMk cId="3593533291" sldId="596"/>
            <ac:spMk id="5" creationId="{8B3E61F4-EAB8-4011-9C70-499533C6912F}"/>
          </ac:spMkLst>
        </pc:spChg>
        <pc:spChg chg="add del mod">
          <ac:chgData name="Makalani, Asha Julia" userId="7f8090d4-455c-4ede-a65f-e5697735e47a" providerId="ADAL" clId="{9C3427C6-91B1-49A9-90A7-688FBD4D7D62}" dt="2019-09-13T19:27:10.006" v="3081" actId="478"/>
          <ac:spMkLst>
            <pc:docMk/>
            <pc:sldMk cId="3593533291" sldId="596"/>
            <ac:spMk id="7" creationId="{496C225F-B370-4663-B2A3-33A46D9C2186}"/>
          </ac:spMkLst>
        </pc:spChg>
        <pc:graphicFrameChg chg="mod">
          <ac:chgData name="Makalani, Asha Julia" userId="7f8090d4-455c-4ede-a65f-e5697735e47a" providerId="ADAL" clId="{9C3427C6-91B1-49A9-90A7-688FBD4D7D62}" dt="2019-09-13T19:27:54.788" v="3088" actId="1076"/>
          <ac:graphicFrameMkLst>
            <pc:docMk/>
            <pc:sldMk cId="3593533291" sldId="596"/>
            <ac:graphicFrameMk id="34" creationId="{6C78C78E-F394-46CD-A955-AB93BE53B4B6}"/>
          </ac:graphicFrameMkLst>
        </pc:graphicFrameChg>
      </pc:sldChg>
      <pc:sldChg chg="modSp add ord">
        <pc:chgData name="Makalani, Asha Julia" userId="7f8090d4-455c-4ede-a65f-e5697735e47a" providerId="ADAL" clId="{9C3427C6-91B1-49A9-90A7-688FBD4D7D62}" dt="2019-09-13T19:24:35.186" v="3033" actId="20577"/>
        <pc:sldMkLst>
          <pc:docMk/>
          <pc:sldMk cId="429877371" sldId="597"/>
        </pc:sldMkLst>
        <pc:spChg chg="mod">
          <ac:chgData name="Makalani, Asha Julia" userId="7f8090d4-455c-4ede-a65f-e5697735e47a" providerId="ADAL" clId="{9C3427C6-91B1-49A9-90A7-688FBD4D7D62}" dt="2019-09-13T19:24:35.186" v="3033" actId="20577"/>
          <ac:spMkLst>
            <pc:docMk/>
            <pc:sldMk cId="429877371" sldId="597"/>
            <ac:spMk id="2" creationId="{00000000-0000-0000-0000-000000000000}"/>
          </ac:spMkLst>
        </pc:spChg>
      </pc:sldChg>
      <pc:sldChg chg="add">
        <pc:chgData name="Makalani, Asha Julia" userId="7f8090d4-455c-4ede-a65f-e5697735e47a" providerId="ADAL" clId="{9C3427C6-91B1-49A9-90A7-688FBD4D7D62}" dt="2019-09-13T19:31:58.806" v="3106"/>
        <pc:sldMkLst>
          <pc:docMk/>
          <pc:sldMk cId="3304166413" sldId="598"/>
        </pc:sldMkLst>
      </pc:sldChg>
    </pc:docChg>
  </pc:docChgLst>
  <pc:docChgLst>
    <pc:chgData name="Makalani, Asha Julia" userId="7f8090d4-455c-4ede-a65f-e5697735e47a" providerId="ADAL" clId="{30379B54-D1F3-49B8-A12B-5E5F7956B5B6}"/>
    <pc:docChg chg="undo custSel addSld modSld sldOrd">
      <pc:chgData name="Makalani, Asha Julia" userId="7f8090d4-455c-4ede-a65f-e5697735e47a" providerId="ADAL" clId="{30379B54-D1F3-49B8-A12B-5E5F7956B5B6}" dt="2019-09-17T14:55:13.844" v="565" actId="27918"/>
      <pc:docMkLst>
        <pc:docMk/>
      </pc:docMkLst>
      <pc:sldChg chg="addSp delSp modSp ord">
        <pc:chgData name="Makalani, Asha Julia" userId="7f8090d4-455c-4ede-a65f-e5697735e47a" providerId="ADAL" clId="{30379B54-D1F3-49B8-A12B-5E5F7956B5B6}" dt="2019-09-17T00:19:22.968" v="47" actId="1076"/>
        <pc:sldMkLst>
          <pc:docMk/>
          <pc:sldMk cId="1840618029" sldId="352"/>
        </pc:sldMkLst>
        <pc:picChg chg="del">
          <ac:chgData name="Makalani, Asha Julia" userId="7f8090d4-455c-4ede-a65f-e5697735e47a" providerId="ADAL" clId="{30379B54-D1F3-49B8-A12B-5E5F7956B5B6}" dt="2019-09-17T00:18:24.145" v="34" actId="478"/>
          <ac:picMkLst>
            <pc:docMk/>
            <pc:sldMk cId="1840618029" sldId="352"/>
            <ac:picMk id="7" creationId="{FBA47755-AD0D-4FE4-A263-AF6B6290BDB7}"/>
          </ac:picMkLst>
        </pc:picChg>
        <pc:picChg chg="mod modCrop">
          <ac:chgData name="Makalani, Asha Julia" userId="7f8090d4-455c-4ede-a65f-e5697735e47a" providerId="ADAL" clId="{30379B54-D1F3-49B8-A12B-5E5F7956B5B6}" dt="2019-09-17T00:19:22.968" v="47" actId="1076"/>
          <ac:picMkLst>
            <pc:docMk/>
            <pc:sldMk cId="1840618029" sldId="352"/>
            <ac:picMk id="8" creationId="{D5CD1098-75DF-453C-B280-FE205F87FD34}"/>
          </ac:picMkLst>
        </pc:picChg>
        <pc:picChg chg="add mod">
          <ac:chgData name="Makalani, Asha Julia" userId="7f8090d4-455c-4ede-a65f-e5697735e47a" providerId="ADAL" clId="{30379B54-D1F3-49B8-A12B-5E5F7956B5B6}" dt="2019-09-17T00:18:36.293" v="37" actId="14100"/>
          <ac:picMkLst>
            <pc:docMk/>
            <pc:sldMk cId="1840618029" sldId="352"/>
            <ac:picMk id="1026" creationId="{27FA3FB4-69BE-4A9C-8378-C0BCCA31F01C}"/>
          </ac:picMkLst>
        </pc:picChg>
      </pc:sldChg>
      <pc:sldChg chg="modSp">
        <pc:chgData name="Makalani, Asha Julia" userId="7f8090d4-455c-4ede-a65f-e5697735e47a" providerId="ADAL" clId="{30379B54-D1F3-49B8-A12B-5E5F7956B5B6}" dt="2019-09-17T00:49:34.898" v="471" actId="20577"/>
        <pc:sldMkLst>
          <pc:docMk/>
          <pc:sldMk cId="3248556040" sldId="359"/>
        </pc:sldMkLst>
        <pc:spChg chg="mod">
          <ac:chgData name="Makalani, Asha Julia" userId="7f8090d4-455c-4ede-a65f-e5697735e47a" providerId="ADAL" clId="{30379B54-D1F3-49B8-A12B-5E5F7956B5B6}" dt="2019-09-17T00:00:12.932" v="0" actId="20577"/>
          <ac:spMkLst>
            <pc:docMk/>
            <pc:sldMk cId="3248556040" sldId="359"/>
            <ac:spMk id="11" creationId="{89FB52AF-123C-4B52-8397-32FC207800CB}"/>
          </ac:spMkLst>
        </pc:spChg>
        <pc:spChg chg="mod">
          <ac:chgData name="Makalani, Asha Julia" userId="7f8090d4-455c-4ede-a65f-e5697735e47a" providerId="ADAL" clId="{30379B54-D1F3-49B8-A12B-5E5F7956B5B6}" dt="2019-09-17T00:49:34.898" v="471" actId="20577"/>
          <ac:spMkLst>
            <pc:docMk/>
            <pc:sldMk cId="3248556040" sldId="359"/>
            <ac:spMk id="28" creationId="{718EE7FA-39BD-4FB7-89F7-F8DDB148D9E6}"/>
          </ac:spMkLst>
        </pc:spChg>
      </pc:sldChg>
      <pc:sldChg chg="modSp">
        <pc:chgData name="Makalani, Asha Julia" userId="7f8090d4-455c-4ede-a65f-e5697735e47a" providerId="ADAL" clId="{30379B54-D1F3-49B8-A12B-5E5F7956B5B6}" dt="2019-09-17T01:39:57.060" v="508" actId="20577"/>
        <pc:sldMkLst>
          <pc:docMk/>
          <pc:sldMk cId="3239131217" sldId="524"/>
        </pc:sldMkLst>
        <pc:spChg chg="mod">
          <ac:chgData name="Makalani, Asha Julia" userId="7f8090d4-455c-4ede-a65f-e5697735e47a" providerId="ADAL" clId="{30379B54-D1F3-49B8-A12B-5E5F7956B5B6}" dt="2019-09-17T01:39:32.218" v="504" actId="20577"/>
          <ac:spMkLst>
            <pc:docMk/>
            <pc:sldMk cId="3239131217" sldId="524"/>
            <ac:spMk id="10" creationId="{00000000-0000-0000-0000-000000000000}"/>
          </ac:spMkLst>
        </pc:spChg>
        <pc:spChg chg="mod">
          <ac:chgData name="Makalani, Asha Julia" userId="7f8090d4-455c-4ede-a65f-e5697735e47a" providerId="ADAL" clId="{30379B54-D1F3-49B8-A12B-5E5F7956B5B6}" dt="2019-09-17T01:39:57.060" v="508" actId="20577"/>
          <ac:spMkLst>
            <pc:docMk/>
            <pc:sldMk cId="3239131217" sldId="524"/>
            <ac:spMk id="14" creationId="{00000000-0000-0000-0000-000000000000}"/>
          </ac:spMkLst>
        </pc:spChg>
      </pc:sldChg>
      <pc:sldChg chg="modSp">
        <pc:chgData name="Makalani, Asha Julia" userId="7f8090d4-455c-4ede-a65f-e5697735e47a" providerId="ADAL" clId="{30379B54-D1F3-49B8-A12B-5E5F7956B5B6}" dt="2019-09-17T00:47:44.597" v="444" actId="20577"/>
        <pc:sldMkLst>
          <pc:docMk/>
          <pc:sldMk cId="4140442882" sldId="558"/>
        </pc:sldMkLst>
        <pc:graphicFrameChg chg="mod modGraphic">
          <ac:chgData name="Makalani, Asha Julia" userId="7f8090d4-455c-4ede-a65f-e5697735e47a" providerId="ADAL" clId="{30379B54-D1F3-49B8-A12B-5E5F7956B5B6}" dt="2019-09-17T00:47:44.597" v="444" actId="20577"/>
          <ac:graphicFrameMkLst>
            <pc:docMk/>
            <pc:sldMk cId="4140442882" sldId="558"/>
            <ac:graphicFrameMk id="13" creationId="{6CDD51BB-671D-4D99-9053-194475E8F0B8}"/>
          </ac:graphicFrameMkLst>
        </pc:graphicFrameChg>
      </pc:sldChg>
      <pc:sldChg chg="modSp">
        <pc:chgData name="Makalani, Asha Julia" userId="7f8090d4-455c-4ede-a65f-e5697735e47a" providerId="ADAL" clId="{30379B54-D1F3-49B8-A12B-5E5F7956B5B6}" dt="2019-09-17T14:46:10.436" v="560" actId="20577"/>
        <pc:sldMkLst>
          <pc:docMk/>
          <pc:sldMk cId="1450446986" sldId="559"/>
        </pc:sldMkLst>
        <pc:graphicFrameChg chg="modGraphic">
          <ac:chgData name="Makalani, Asha Julia" userId="7f8090d4-455c-4ede-a65f-e5697735e47a" providerId="ADAL" clId="{30379B54-D1F3-49B8-A12B-5E5F7956B5B6}" dt="2019-09-17T14:46:10.436" v="560" actId="20577"/>
          <ac:graphicFrameMkLst>
            <pc:docMk/>
            <pc:sldMk cId="1450446986" sldId="559"/>
            <ac:graphicFrameMk id="16" creationId="{64FE2D82-C84D-4809-A540-751E9113B9CB}"/>
          </ac:graphicFrameMkLst>
        </pc:graphicFrameChg>
      </pc:sldChg>
      <pc:sldChg chg="delSp modSp delAnim">
        <pc:chgData name="Makalani, Asha Julia" userId="7f8090d4-455c-4ede-a65f-e5697735e47a" providerId="ADAL" clId="{30379B54-D1F3-49B8-A12B-5E5F7956B5B6}" dt="2019-09-17T01:37:59.152" v="502" actId="20577"/>
        <pc:sldMkLst>
          <pc:docMk/>
          <pc:sldMk cId="1604253325" sldId="594"/>
        </pc:sldMkLst>
        <pc:spChg chg="mod">
          <ac:chgData name="Makalani, Asha Julia" userId="7f8090d4-455c-4ede-a65f-e5697735e47a" providerId="ADAL" clId="{30379B54-D1F3-49B8-A12B-5E5F7956B5B6}" dt="2019-09-17T01:37:59.152" v="502" actId="20577"/>
          <ac:spMkLst>
            <pc:docMk/>
            <pc:sldMk cId="1604253325" sldId="594"/>
            <ac:spMk id="2" creationId="{00000000-0000-0000-0000-000000000000}"/>
          </ac:spMkLst>
        </pc:spChg>
        <pc:spChg chg="mod">
          <ac:chgData name="Makalani, Asha Julia" userId="7f8090d4-455c-4ede-a65f-e5697735e47a" providerId="ADAL" clId="{30379B54-D1F3-49B8-A12B-5E5F7956B5B6}" dt="2019-09-17T00:31:49.902" v="130" actId="1076"/>
          <ac:spMkLst>
            <pc:docMk/>
            <pc:sldMk cId="1604253325" sldId="594"/>
            <ac:spMk id="9" creationId="{1BF23744-4372-4088-AF83-7C3F9DB985B0}"/>
          </ac:spMkLst>
        </pc:spChg>
        <pc:spChg chg="mod">
          <ac:chgData name="Makalani, Asha Julia" userId="7f8090d4-455c-4ede-a65f-e5697735e47a" providerId="ADAL" clId="{30379B54-D1F3-49B8-A12B-5E5F7956B5B6}" dt="2019-09-17T00:41:55.605" v="307" actId="20577"/>
          <ac:spMkLst>
            <pc:docMk/>
            <pc:sldMk cId="1604253325" sldId="594"/>
            <ac:spMk id="32" creationId="{B78FCEB3-3485-44D5-A843-13F57A877355}"/>
          </ac:spMkLst>
        </pc:spChg>
        <pc:spChg chg="mod">
          <ac:chgData name="Makalani, Asha Julia" userId="7f8090d4-455c-4ede-a65f-e5697735e47a" providerId="ADAL" clId="{30379B54-D1F3-49B8-A12B-5E5F7956B5B6}" dt="2019-09-17T00:39:40.297" v="218" actId="20577"/>
          <ac:spMkLst>
            <pc:docMk/>
            <pc:sldMk cId="1604253325" sldId="594"/>
            <ac:spMk id="33" creationId="{7CEBDDF0-D8CD-4B48-87E3-F1FCA391B053}"/>
          </ac:spMkLst>
        </pc:spChg>
        <pc:spChg chg="mod">
          <ac:chgData name="Makalani, Asha Julia" userId="7f8090d4-455c-4ede-a65f-e5697735e47a" providerId="ADAL" clId="{30379B54-D1F3-49B8-A12B-5E5F7956B5B6}" dt="2019-09-17T00:40:51.541" v="306" actId="20577"/>
          <ac:spMkLst>
            <pc:docMk/>
            <pc:sldMk cId="1604253325" sldId="594"/>
            <ac:spMk id="34" creationId="{A06D35B8-A531-4F73-AE0C-F8F468FA97A7}"/>
          </ac:spMkLst>
        </pc:spChg>
        <pc:grpChg chg="mod">
          <ac:chgData name="Makalani, Asha Julia" userId="7f8090d4-455c-4ede-a65f-e5697735e47a" providerId="ADAL" clId="{30379B54-D1F3-49B8-A12B-5E5F7956B5B6}" dt="2019-09-17T00:28:59.439" v="54" actId="1038"/>
          <ac:grpSpMkLst>
            <pc:docMk/>
            <pc:sldMk cId="1604253325" sldId="594"/>
            <ac:grpSpMk id="16" creationId="{5EEE84A4-1CEF-424E-96D7-838046D15D0A}"/>
          </ac:grpSpMkLst>
        </pc:grpChg>
        <pc:picChg chg="del">
          <ac:chgData name="Makalani, Asha Julia" userId="7f8090d4-455c-4ede-a65f-e5697735e47a" providerId="ADAL" clId="{30379B54-D1F3-49B8-A12B-5E5F7956B5B6}" dt="2019-09-17T00:33:33.236" v="144" actId="478"/>
          <ac:picMkLst>
            <pc:docMk/>
            <pc:sldMk cId="1604253325" sldId="594"/>
            <ac:picMk id="5" creationId="{A528D936-FC0C-44B3-83FF-76602AE9DA33}"/>
          </ac:picMkLst>
        </pc:picChg>
        <pc:picChg chg="del">
          <ac:chgData name="Makalani, Asha Julia" userId="7f8090d4-455c-4ede-a65f-e5697735e47a" providerId="ADAL" clId="{30379B54-D1F3-49B8-A12B-5E5F7956B5B6}" dt="2019-09-17T00:38:57.952" v="190" actId="478"/>
          <ac:picMkLst>
            <pc:docMk/>
            <pc:sldMk cId="1604253325" sldId="594"/>
            <ac:picMk id="6" creationId="{7F0CF4CC-35C9-4E22-805F-5219D301D43F}"/>
          </ac:picMkLst>
        </pc:picChg>
        <pc:picChg chg="del">
          <ac:chgData name="Makalani, Asha Julia" userId="7f8090d4-455c-4ede-a65f-e5697735e47a" providerId="ADAL" clId="{30379B54-D1F3-49B8-A12B-5E5F7956B5B6}" dt="2019-09-17T00:31:05.555" v="98" actId="478"/>
          <ac:picMkLst>
            <pc:docMk/>
            <pc:sldMk cId="1604253325" sldId="594"/>
            <ac:picMk id="7" creationId="{731BE260-2973-4E05-A46E-F7BC2F058935}"/>
          </ac:picMkLst>
        </pc:picChg>
        <pc:picChg chg="del">
          <ac:chgData name="Makalani, Asha Julia" userId="7f8090d4-455c-4ede-a65f-e5697735e47a" providerId="ADAL" clId="{30379B54-D1F3-49B8-A12B-5E5F7956B5B6}" dt="2019-09-17T00:28:44.421" v="48" actId="478"/>
          <ac:picMkLst>
            <pc:docMk/>
            <pc:sldMk cId="1604253325" sldId="594"/>
            <ac:picMk id="8" creationId="{40E9ADF5-0EB1-4C5A-8F8D-5C2051A96392}"/>
          </ac:picMkLst>
        </pc:picChg>
      </pc:sldChg>
      <pc:sldChg chg="mod">
        <pc:chgData name="Makalani, Asha Julia" userId="7f8090d4-455c-4ede-a65f-e5697735e47a" providerId="ADAL" clId="{30379B54-D1F3-49B8-A12B-5E5F7956B5B6}" dt="2019-09-17T14:55:13.844" v="565" actId="27918"/>
        <pc:sldMkLst>
          <pc:docMk/>
          <pc:sldMk cId="3593533291" sldId="596"/>
        </pc:sldMkLst>
      </pc:sldChg>
      <pc:sldChg chg="ord">
        <pc:chgData name="Makalani, Asha Julia" userId="7f8090d4-455c-4ede-a65f-e5697735e47a" providerId="ADAL" clId="{30379B54-D1F3-49B8-A12B-5E5F7956B5B6}" dt="2019-09-17T00:08:29.740" v="33"/>
        <pc:sldMkLst>
          <pc:docMk/>
          <pc:sldMk cId="3304166413" sldId="598"/>
        </pc:sldMkLst>
      </pc:sldChg>
      <pc:sldChg chg="ord">
        <pc:chgData name="Makalani, Asha Julia" userId="7f8090d4-455c-4ede-a65f-e5697735e47a" providerId="ADAL" clId="{30379B54-D1F3-49B8-A12B-5E5F7956B5B6}" dt="2019-09-17T00:05:52.617" v="31"/>
        <pc:sldMkLst>
          <pc:docMk/>
          <pc:sldMk cId="2484079596" sldId="599"/>
        </pc:sldMkLst>
      </pc:sldChg>
      <pc:sldChg chg="ord">
        <pc:chgData name="Makalani, Asha Julia" userId="7f8090d4-455c-4ede-a65f-e5697735e47a" providerId="ADAL" clId="{30379B54-D1F3-49B8-A12B-5E5F7956B5B6}" dt="2019-09-17T00:05:36.576" v="28"/>
        <pc:sldMkLst>
          <pc:docMk/>
          <pc:sldMk cId="1424392065" sldId="600"/>
        </pc:sldMkLst>
      </pc:sldChg>
      <pc:sldChg chg="modSp ord">
        <pc:chgData name="Makalani, Asha Julia" userId="7f8090d4-455c-4ede-a65f-e5697735e47a" providerId="ADAL" clId="{30379B54-D1F3-49B8-A12B-5E5F7956B5B6}" dt="2019-09-17T01:36:00.393" v="491" actId="255"/>
        <pc:sldMkLst>
          <pc:docMk/>
          <pc:sldMk cId="1962338536" sldId="601"/>
        </pc:sldMkLst>
        <pc:spChg chg="mod">
          <ac:chgData name="Makalani, Asha Julia" userId="7f8090d4-455c-4ede-a65f-e5697735e47a" providerId="ADAL" clId="{30379B54-D1F3-49B8-A12B-5E5F7956B5B6}" dt="2019-09-17T01:36:00.393" v="491" actId="255"/>
          <ac:spMkLst>
            <pc:docMk/>
            <pc:sldMk cId="1962338536" sldId="601"/>
            <ac:spMk id="2" creationId="{00000000-0000-0000-0000-000000000000}"/>
          </ac:spMkLst>
        </pc:spChg>
      </pc:sldChg>
      <pc:sldChg chg="add ord">
        <pc:chgData name="Makalani, Asha Julia" userId="7f8090d4-455c-4ede-a65f-e5697735e47a" providerId="ADAL" clId="{30379B54-D1F3-49B8-A12B-5E5F7956B5B6}" dt="2019-09-17T01:35:28.179" v="474"/>
        <pc:sldMkLst>
          <pc:docMk/>
          <pc:sldMk cId="2952977975" sldId="611"/>
        </pc:sldMkLst>
      </pc:sldChg>
      <pc:sldChg chg="addSp delSp modSp add">
        <pc:chgData name="Makalani, Asha Julia" userId="7f8090d4-455c-4ede-a65f-e5697735e47a" providerId="ADAL" clId="{30379B54-D1F3-49B8-A12B-5E5F7956B5B6}" dt="2019-09-17T14:40:46.346" v="555" actId="1076"/>
        <pc:sldMkLst>
          <pc:docMk/>
          <pc:sldMk cId="868806676" sldId="612"/>
        </pc:sldMkLst>
        <pc:spChg chg="mod">
          <ac:chgData name="Makalani, Asha Julia" userId="7f8090d4-455c-4ede-a65f-e5697735e47a" providerId="ADAL" clId="{30379B54-D1F3-49B8-A12B-5E5F7956B5B6}" dt="2019-09-17T14:34:22.931" v="551" actId="20577"/>
          <ac:spMkLst>
            <pc:docMk/>
            <pc:sldMk cId="868806676" sldId="612"/>
            <ac:spMk id="2" creationId="{00000000-0000-0000-0000-000000000000}"/>
          </ac:spMkLst>
        </pc:spChg>
        <pc:graphicFrameChg chg="del">
          <ac:chgData name="Makalani, Asha Julia" userId="7f8090d4-455c-4ede-a65f-e5697735e47a" providerId="ADAL" clId="{30379B54-D1F3-49B8-A12B-5E5F7956B5B6}" dt="2019-09-17T14:34:25.828" v="552" actId="478"/>
          <ac:graphicFrameMkLst>
            <pc:docMk/>
            <pc:sldMk cId="868806676" sldId="612"/>
            <ac:graphicFrameMk id="16" creationId="{64FE2D82-C84D-4809-A540-751E9113B9CB}"/>
          </ac:graphicFrameMkLst>
        </pc:graphicFrameChg>
        <pc:picChg chg="add mod">
          <ac:chgData name="Makalani, Asha Julia" userId="7f8090d4-455c-4ede-a65f-e5697735e47a" providerId="ADAL" clId="{30379B54-D1F3-49B8-A12B-5E5F7956B5B6}" dt="2019-09-17T14:40:46.346" v="555" actId="1076"/>
          <ac:picMkLst>
            <pc:docMk/>
            <pc:sldMk cId="868806676" sldId="612"/>
            <ac:picMk id="1026" creationId="{904A8DF3-3EAC-4F77-92E4-AA0D1F44863D}"/>
          </ac:picMkLst>
        </pc:picChg>
      </pc:sldChg>
    </pc:docChg>
  </pc:docChgLst>
  <pc:docChgLst>
    <pc:chgData name="Jacques, Heather Mary" userId="eb93b8bd-54c8-44d0-b750-008564d9a8ad" providerId="ADAL" clId="{13141A89-7E40-488C-8FD1-2F7B4FB8899D}"/>
    <pc:docChg chg="undo custSel modSld">
      <pc:chgData name="Jacques, Heather Mary" userId="eb93b8bd-54c8-44d0-b750-008564d9a8ad" providerId="ADAL" clId="{13141A89-7E40-488C-8FD1-2F7B4FB8899D}" dt="2022-08-03T14:48:30.273" v="70" actId="20577"/>
      <pc:docMkLst>
        <pc:docMk/>
      </pc:docMkLst>
      <pc:sldChg chg="modSp mod">
        <pc:chgData name="Jacques, Heather Mary" userId="eb93b8bd-54c8-44d0-b750-008564d9a8ad" providerId="ADAL" clId="{13141A89-7E40-488C-8FD1-2F7B4FB8899D}" dt="2022-08-03T14:15:01.951" v="16" actId="20577"/>
        <pc:sldMkLst>
          <pc:docMk/>
          <pc:sldMk cId="2484079596" sldId="599"/>
        </pc:sldMkLst>
        <pc:spChg chg="mod">
          <ac:chgData name="Jacques, Heather Mary" userId="eb93b8bd-54c8-44d0-b750-008564d9a8ad" providerId="ADAL" clId="{13141A89-7E40-488C-8FD1-2F7B4FB8899D}" dt="2022-08-03T14:15:01.951" v="16" actId="20577"/>
          <ac:spMkLst>
            <pc:docMk/>
            <pc:sldMk cId="2484079596" sldId="599"/>
            <ac:spMk id="35" creationId="{ADD1F7F3-5DDF-4DF4-8C1E-811616B73CAD}"/>
          </ac:spMkLst>
        </pc:spChg>
      </pc:sldChg>
      <pc:sldChg chg="modSp mod">
        <pc:chgData name="Jacques, Heather Mary" userId="eb93b8bd-54c8-44d0-b750-008564d9a8ad" providerId="ADAL" clId="{13141A89-7E40-488C-8FD1-2F7B4FB8899D}" dt="2022-08-03T14:48:30.273" v="70" actId="20577"/>
        <pc:sldMkLst>
          <pc:docMk/>
          <pc:sldMk cId="2456457540" sldId="604"/>
        </pc:sldMkLst>
        <pc:spChg chg="mod">
          <ac:chgData name="Jacques, Heather Mary" userId="eb93b8bd-54c8-44d0-b750-008564d9a8ad" providerId="ADAL" clId="{13141A89-7E40-488C-8FD1-2F7B4FB8899D}" dt="2022-08-03T14:48:30.273" v="70" actId="20577"/>
          <ac:spMkLst>
            <pc:docMk/>
            <pc:sldMk cId="2456457540" sldId="604"/>
            <ac:spMk id="2" creationId="{00000000-0000-0000-0000-000000000000}"/>
          </ac:spMkLst>
        </pc:spChg>
      </pc:sldChg>
      <pc:sldChg chg="addSp delSp modSp mod">
        <pc:chgData name="Jacques, Heather Mary" userId="eb93b8bd-54c8-44d0-b750-008564d9a8ad" providerId="ADAL" clId="{13141A89-7E40-488C-8FD1-2F7B4FB8899D}" dt="2022-08-03T14:47:57.297" v="52" actId="14861"/>
        <pc:sldMkLst>
          <pc:docMk/>
          <pc:sldMk cId="967950703" sldId="607"/>
        </pc:sldMkLst>
        <pc:spChg chg="del mod">
          <ac:chgData name="Jacques, Heather Mary" userId="eb93b8bd-54c8-44d0-b750-008564d9a8ad" providerId="ADAL" clId="{13141A89-7E40-488C-8FD1-2F7B4FB8899D}" dt="2022-08-03T14:42:20.611" v="22" actId="478"/>
          <ac:spMkLst>
            <pc:docMk/>
            <pc:sldMk cId="967950703" sldId="607"/>
            <ac:spMk id="2" creationId="{00000000-0000-0000-0000-000000000000}"/>
          </ac:spMkLst>
        </pc:spChg>
        <pc:spChg chg="add del mod">
          <ac:chgData name="Jacques, Heather Mary" userId="eb93b8bd-54c8-44d0-b750-008564d9a8ad" providerId="ADAL" clId="{13141A89-7E40-488C-8FD1-2F7B4FB8899D}" dt="2022-08-03T14:42:35.787" v="27" actId="478"/>
          <ac:spMkLst>
            <pc:docMk/>
            <pc:sldMk cId="967950703" sldId="607"/>
            <ac:spMk id="7" creationId="{79972AD7-3337-4ED2-8A6B-DD63F7BDA0BE}"/>
          </ac:spMkLst>
        </pc:spChg>
        <pc:spChg chg="add del">
          <ac:chgData name="Jacques, Heather Mary" userId="eb93b8bd-54c8-44d0-b750-008564d9a8ad" providerId="ADAL" clId="{13141A89-7E40-488C-8FD1-2F7B4FB8899D}" dt="2022-08-03T14:45:57.536" v="43" actId="11529"/>
          <ac:spMkLst>
            <pc:docMk/>
            <pc:sldMk cId="967950703" sldId="607"/>
            <ac:spMk id="12" creationId="{4FD756BE-D0F3-4EF0-8A41-072BAB6874F6}"/>
          </ac:spMkLst>
        </pc:spChg>
        <pc:spChg chg="add mod">
          <ac:chgData name="Jacques, Heather Mary" userId="eb93b8bd-54c8-44d0-b750-008564d9a8ad" providerId="ADAL" clId="{13141A89-7E40-488C-8FD1-2F7B4FB8899D}" dt="2022-08-03T14:47:57.297" v="52" actId="14861"/>
          <ac:spMkLst>
            <pc:docMk/>
            <pc:sldMk cId="967950703" sldId="607"/>
            <ac:spMk id="13" creationId="{257D173A-F6D9-4916-B01B-D73A422F516D}"/>
          </ac:spMkLst>
        </pc:spChg>
        <pc:spChg chg="del mod">
          <ac:chgData name="Jacques, Heather Mary" userId="eb93b8bd-54c8-44d0-b750-008564d9a8ad" providerId="ADAL" clId="{13141A89-7E40-488C-8FD1-2F7B4FB8899D}" dt="2022-08-03T14:42:31.450" v="26" actId="478"/>
          <ac:spMkLst>
            <pc:docMk/>
            <pc:sldMk cId="967950703" sldId="607"/>
            <ac:spMk id="14" creationId="{00000000-0000-0000-0000-000000000000}"/>
          </ac:spMkLst>
        </pc:spChg>
        <pc:picChg chg="del mod">
          <ac:chgData name="Jacques, Heather Mary" userId="eb93b8bd-54c8-44d0-b750-008564d9a8ad" providerId="ADAL" clId="{13141A89-7E40-488C-8FD1-2F7B4FB8899D}" dt="2022-08-03T14:38:41.633" v="18" actId="478"/>
          <ac:picMkLst>
            <pc:docMk/>
            <pc:sldMk cId="967950703" sldId="607"/>
            <ac:picMk id="5" creationId="{866B2E16-1B4F-4096-89FC-113BE829E7AC}"/>
          </ac:picMkLst>
        </pc:picChg>
        <pc:picChg chg="add mod">
          <ac:chgData name="Jacques, Heather Mary" userId="eb93b8bd-54c8-44d0-b750-008564d9a8ad" providerId="ADAL" clId="{13141A89-7E40-488C-8FD1-2F7B4FB8899D}" dt="2022-08-03T14:44:03.239" v="36" actId="1076"/>
          <ac:picMkLst>
            <pc:docMk/>
            <pc:sldMk cId="967950703" sldId="607"/>
            <ac:picMk id="9" creationId="{88131985-E32F-4585-A017-99867A6C7AF7}"/>
          </ac:picMkLst>
        </pc:picChg>
        <pc:picChg chg="add mod">
          <ac:chgData name="Jacques, Heather Mary" userId="eb93b8bd-54c8-44d0-b750-008564d9a8ad" providerId="ADAL" clId="{13141A89-7E40-488C-8FD1-2F7B4FB8899D}" dt="2022-08-03T14:47:15.790" v="50" actId="1076"/>
          <ac:picMkLst>
            <pc:docMk/>
            <pc:sldMk cId="967950703" sldId="607"/>
            <ac:picMk id="11" creationId="{B9B61166-C719-4315-AC45-46D072D39186}"/>
          </ac:picMkLst>
        </pc:picChg>
        <pc:picChg chg="del">
          <ac:chgData name="Jacques, Heather Mary" userId="eb93b8bd-54c8-44d0-b750-008564d9a8ad" providerId="ADAL" clId="{13141A89-7E40-488C-8FD1-2F7B4FB8899D}" dt="2022-08-03T14:42:27.151" v="25" actId="478"/>
          <ac:picMkLst>
            <pc:docMk/>
            <pc:sldMk cId="967950703" sldId="607"/>
            <ac:picMk id="15" creationId="{00000000-0000-0000-0000-000000000000}"/>
          </ac:picMkLst>
        </pc:picChg>
      </pc:sldChg>
    </pc:docChg>
  </pc:docChgLst>
  <pc:docChgLst>
    <pc:chgData name="Jimenez, Evelyn M" userId="dce3fae8-33ad-400d-a4ce-2eaa291b6ee6" providerId="ADAL" clId="{B32B76E7-3570-4403-AF7E-042000B0C9BD}"/>
    <pc:docChg chg="modSld">
      <pc:chgData name="Jimenez, Evelyn M" userId="dce3fae8-33ad-400d-a4ce-2eaa291b6ee6" providerId="ADAL" clId="{B32B76E7-3570-4403-AF7E-042000B0C9BD}" dt="2022-06-28T14:48:13.730" v="4" actId="20577"/>
      <pc:docMkLst>
        <pc:docMk/>
      </pc:docMkLst>
      <pc:sldChg chg="modSp mod">
        <pc:chgData name="Jimenez, Evelyn M" userId="dce3fae8-33ad-400d-a4ce-2eaa291b6ee6" providerId="ADAL" clId="{B32B76E7-3570-4403-AF7E-042000B0C9BD}" dt="2022-06-28T14:48:13.730" v="4" actId="20577"/>
        <pc:sldMkLst>
          <pc:docMk/>
          <pc:sldMk cId="4140442882" sldId="558"/>
        </pc:sldMkLst>
        <pc:graphicFrameChg chg="modGraphic">
          <ac:chgData name="Jimenez, Evelyn M" userId="dce3fae8-33ad-400d-a4ce-2eaa291b6ee6" providerId="ADAL" clId="{B32B76E7-3570-4403-AF7E-042000B0C9BD}" dt="2022-06-28T14:48:13.730" v="4" actId="20577"/>
          <ac:graphicFrameMkLst>
            <pc:docMk/>
            <pc:sldMk cId="4140442882" sldId="558"/>
            <ac:graphicFrameMk id="13" creationId="{6CDD51BB-671D-4D99-9053-194475E8F0B8}"/>
          </ac:graphicFrameMkLst>
        </pc:graphicFrameChg>
      </pc:sldChg>
    </pc:docChg>
  </pc:docChgLst>
  <pc:docChgLst>
    <pc:chgData name="Makalani, Asha Julia" userId="7f8090d4-455c-4ede-a65f-e5697735e47a" providerId="ADAL" clId="{31D044F4-AA8D-48B1-97D4-0275E3CF7EA4}"/>
    <pc:docChg chg="modSld">
      <pc:chgData name="Makalani, Asha Julia" userId="7f8090d4-455c-4ede-a65f-e5697735e47a" providerId="ADAL" clId="{31D044F4-AA8D-48B1-97D4-0275E3CF7EA4}" dt="2020-03-04T17:34:24.812" v="28" actId="20577"/>
      <pc:docMkLst>
        <pc:docMk/>
      </pc:docMkLst>
      <pc:sldChg chg="modSp mod">
        <pc:chgData name="Makalani, Asha Julia" userId="7f8090d4-455c-4ede-a65f-e5697735e47a" providerId="ADAL" clId="{31D044F4-AA8D-48B1-97D4-0275E3CF7EA4}" dt="2020-03-04T17:34:24.812" v="28" actId="20577"/>
        <pc:sldMkLst>
          <pc:docMk/>
          <pc:sldMk cId="4140442882" sldId="558"/>
        </pc:sldMkLst>
        <pc:graphicFrameChg chg="modGraphic">
          <ac:chgData name="Makalani, Asha Julia" userId="7f8090d4-455c-4ede-a65f-e5697735e47a" providerId="ADAL" clId="{31D044F4-AA8D-48B1-97D4-0275E3CF7EA4}" dt="2020-03-04T17:34:24.812" v="28" actId="20577"/>
          <ac:graphicFrameMkLst>
            <pc:docMk/>
            <pc:sldMk cId="4140442882" sldId="558"/>
            <ac:graphicFrameMk id="13" creationId="{6CDD51BB-671D-4D99-9053-194475E8F0B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Harvard College Requirements</a:t>
            </a:r>
          </a:p>
        </c:rich>
      </c:tx>
      <c:layout>
        <c:manualLayout>
          <c:xMode val="edge"/>
          <c:yMode val="edge"/>
          <c:x val="0.14798491570291644"/>
          <c:y val="2.9958213195682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473681249279"/>
          <c:y val="0.13665397469290827"/>
          <c:w val="0.59612118074993881"/>
          <c:h val="0.855653716061723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Harvard College Requirements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6A-425B-AE70-9EA4331346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1C-4270-BF2D-B37C39EBFC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6A-425B-AE70-9EA43313463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College Core</c:v>
                </c:pt>
                <c:pt idx="1">
                  <c:v>Concentration</c:v>
                </c:pt>
                <c:pt idx="2">
                  <c:v>Undefined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A-425B-AE70-9EA43313463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71709961488473"/>
          <c:y val="0.40359831468412777"/>
          <c:w val="0.26193710599259207"/>
          <c:h val="0.2002411910608229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ixabay.com/en/meeting-talk-entertainment-together-1020231/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pxhere.com/en/photo/84417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commons.wikimedia.org/wiki/File:Schedule.jp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ixabay.com/en/meeting-talk-entertainment-together-1020231/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pxhere.com/en/photo/84417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commons.wikimedia.org/wiki/File:Schedule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B8B6D-6190-4233-8E5A-BA85EDCFFBA6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959CD9-84C2-4CCE-A9ED-D3F483ADEABE}">
      <dgm:prSet phldrT="[Text]" custT="1"/>
      <dgm:spPr/>
      <dgm:t>
        <a:bodyPr/>
        <a:lstStyle/>
        <a:p>
          <a:r>
            <a:rPr lang="en-US" sz="1900" b="1"/>
            <a:t>1.INTRODUCTION</a:t>
          </a:r>
        </a:p>
      </dgm:t>
    </dgm:pt>
    <dgm:pt modelId="{68DF4226-2EE7-43E1-BEE7-75B72FCAD9AA}" type="parTrans" cxnId="{F6B6B5FD-987C-4642-9B44-E57756124498}">
      <dgm:prSet/>
      <dgm:spPr/>
      <dgm:t>
        <a:bodyPr/>
        <a:lstStyle/>
        <a:p>
          <a:endParaRPr lang="en-US"/>
        </a:p>
      </dgm:t>
    </dgm:pt>
    <dgm:pt modelId="{E180C7E4-9F7F-4E58-9AA7-0B099A9705E4}" type="sibTrans" cxnId="{F6B6B5FD-987C-4642-9B44-E57756124498}">
      <dgm:prSet/>
      <dgm:spPr/>
      <dgm:t>
        <a:bodyPr/>
        <a:lstStyle/>
        <a:p>
          <a:endParaRPr lang="en-US"/>
        </a:p>
      </dgm:t>
    </dgm:pt>
    <dgm:pt modelId="{069CAD76-8FA2-4A46-A046-8FAA42FC6BAF}">
      <dgm:prSet phldrT="[Text]" custT="1"/>
      <dgm:spPr/>
      <dgm:t>
        <a:bodyPr/>
        <a:lstStyle/>
        <a:p>
          <a:r>
            <a:rPr lang="en-US" sz="1900" b="1"/>
            <a:t>2.MAINTENANCE</a:t>
          </a:r>
        </a:p>
      </dgm:t>
    </dgm:pt>
    <dgm:pt modelId="{A2BEDEC0-07B1-4E4D-8387-4668E187A062}" type="parTrans" cxnId="{679A5CD0-6200-461A-99D1-F4DAFE67A2FD}">
      <dgm:prSet/>
      <dgm:spPr/>
      <dgm:t>
        <a:bodyPr/>
        <a:lstStyle/>
        <a:p>
          <a:endParaRPr lang="en-US"/>
        </a:p>
      </dgm:t>
    </dgm:pt>
    <dgm:pt modelId="{EA8F9EE5-C8F6-4FF1-8DF5-3B65D09A71C0}" type="sibTrans" cxnId="{679A5CD0-6200-461A-99D1-F4DAFE67A2FD}">
      <dgm:prSet/>
      <dgm:spPr/>
      <dgm:t>
        <a:bodyPr/>
        <a:lstStyle/>
        <a:p>
          <a:endParaRPr lang="en-US"/>
        </a:p>
      </dgm:t>
    </dgm:pt>
    <dgm:pt modelId="{D996D403-106F-49D5-8852-CF0465CC9494}">
      <dgm:prSet custT="1"/>
      <dgm:spPr/>
      <dgm:t>
        <a:bodyPr/>
        <a:lstStyle/>
        <a:p>
          <a:r>
            <a:rPr lang="en-US" sz="1900" b="1"/>
            <a:t>3.Resources</a:t>
          </a:r>
        </a:p>
      </dgm:t>
    </dgm:pt>
    <dgm:pt modelId="{D96C5D89-C9D0-4DC5-85DD-D87BC63EE6DF}" type="parTrans" cxnId="{7C617563-2E3F-44EB-8476-D58D38D86AED}">
      <dgm:prSet/>
      <dgm:spPr/>
      <dgm:t>
        <a:bodyPr/>
        <a:lstStyle/>
        <a:p>
          <a:endParaRPr lang="en-US"/>
        </a:p>
      </dgm:t>
    </dgm:pt>
    <dgm:pt modelId="{83F87158-65CE-48B5-83E9-32E898BB200F}" type="sibTrans" cxnId="{7C617563-2E3F-44EB-8476-D58D38D86AED}">
      <dgm:prSet/>
      <dgm:spPr/>
      <dgm:t>
        <a:bodyPr/>
        <a:lstStyle/>
        <a:p>
          <a:endParaRPr lang="en-US"/>
        </a:p>
      </dgm:t>
    </dgm:pt>
    <dgm:pt modelId="{78D744F6-85CD-478F-8922-CCC5AF32E13A}" type="pres">
      <dgm:prSet presAssocID="{D8CB8B6D-6190-4233-8E5A-BA85EDCFFBA6}" presName="Name0" presStyleCnt="0">
        <dgm:presLayoutVars>
          <dgm:resizeHandles/>
        </dgm:presLayoutVars>
      </dgm:prSet>
      <dgm:spPr/>
    </dgm:pt>
    <dgm:pt modelId="{350707E6-5D79-42EF-AF61-2014AC95EFD0}" type="pres">
      <dgm:prSet presAssocID="{89959CD9-84C2-4CCE-A9ED-D3F483ADEABE}" presName="text" presStyleLbl="node1" presStyleIdx="0" presStyleCnt="3" custScaleY="23552">
        <dgm:presLayoutVars>
          <dgm:bulletEnabled val="1"/>
        </dgm:presLayoutVars>
      </dgm:prSet>
      <dgm:spPr/>
    </dgm:pt>
    <dgm:pt modelId="{B7D73A92-8338-4E81-A101-79FDA08061A1}" type="pres">
      <dgm:prSet presAssocID="{E180C7E4-9F7F-4E58-9AA7-0B099A9705E4}" presName="space" presStyleCnt="0"/>
      <dgm:spPr/>
    </dgm:pt>
    <dgm:pt modelId="{2EB33ED6-6180-48A0-8744-AD530734BD42}" type="pres">
      <dgm:prSet presAssocID="{069CAD76-8FA2-4A46-A046-8FAA42FC6BAF}" presName="text" presStyleLbl="node1" presStyleIdx="1" presStyleCnt="3" custScaleX="134859" custScaleY="23552">
        <dgm:presLayoutVars>
          <dgm:bulletEnabled val="1"/>
        </dgm:presLayoutVars>
      </dgm:prSet>
      <dgm:spPr/>
    </dgm:pt>
    <dgm:pt modelId="{6F794BA5-072D-4442-8827-1BE4F64522C5}" type="pres">
      <dgm:prSet presAssocID="{EA8F9EE5-C8F6-4FF1-8DF5-3B65D09A71C0}" presName="space" presStyleCnt="0"/>
      <dgm:spPr/>
    </dgm:pt>
    <dgm:pt modelId="{01486E78-AD3C-41B2-AF63-1C9FCF03AB8A}" type="pres">
      <dgm:prSet presAssocID="{D996D403-106F-49D5-8852-CF0465CC9494}" presName="text" presStyleLbl="node1" presStyleIdx="2" presStyleCnt="3" custScaleX="124485" custScaleY="23552">
        <dgm:presLayoutVars>
          <dgm:bulletEnabled val="1"/>
        </dgm:presLayoutVars>
      </dgm:prSet>
      <dgm:spPr/>
    </dgm:pt>
  </dgm:ptLst>
  <dgm:cxnLst>
    <dgm:cxn modelId="{7C617563-2E3F-44EB-8476-D58D38D86AED}" srcId="{D8CB8B6D-6190-4233-8E5A-BA85EDCFFBA6}" destId="{D996D403-106F-49D5-8852-CF0465CC9494}" srcOrd="2" destOrd="0" parTransId="{D96C5D89-C9D0-4DC5-85DD-D87BC63EE6DF}" sibTransId="{83F87158-65CE-48B5-83E9-32E898BB200F}"/>
    <dgm:cxn modelId="{CFD1687C-2BE9-42F1-9996-E286AC9DCBD4}" type="presOf" srcId="{D8CB8B6D-6190-4233-8E5A-BA85EDCFFBA6}" destId="{78D744F6-85CD-478F-8922-CCC5AF32E13A}" srcOrd="0" destOrd="0" presId="urn:diagrams.loki3.com/VaryingWidthList"/>
    <dgm:cxn modelId="{DA40A77E-5DDC-4DB8-8637-F4C3EB6167D6}" type="presOf" srcId="{D996D403-106F-49D5-8852-CF0465CC9494}" destId="{01486E78-AD3C-41B2-AF63-1C9FCF03AB8A}" srcOrd="0" destOrd="0" presId="urn:diagrams.loki3.com/VaryingWidthList"/>
    <dgm:cxn modelId="{BB1F2EA8-B1D0-430C-85CC-EDEDD3A166D6}" type="presOf" srcId="{89959CD9-84C2-4CCE-A9ED-D3F483ADEABE}" destId="{350707E6-5D79-42EF-AF61-2014AC95EFD0}" srcOrd="0" destOrd="0" presId="urn:diagrams.loki3.com/VaryingWidthList"/>
    <dgm:cxn modelId="{49DA4FB3-A268-4F20-902F-798F4C9FAD51}" type="presOf" srcId="{069CAD76-8FA2-4A46-A046-8FAA42FC6BAF}" destId="{2EB33ED6-6180-48A0-8744-AD530734BD42}" srcOrd="0" destOrd="0" presId="urn:diagrams.loki3.com/VaryingWidthList"/>
    <dgm:cxn modelId="{679A5CD0-6200-461A-99D1-F4DAFE67A2FD}" srcId="{D8CB8B6D-6190-4233-8E5A-BA85EDCFFBA6}" destId="{069CAD76-8FA2-4A46-A046-8FAA42FC6BAF}" srcOrd="1" destOrd="0" parTransId="{A2BEDEC0-07B1-4E4D-8387-4668E187A062}" sibTransId="{EA8F9EE5-C8F6-4FF1-8DF5-3B65D09A71C0}"/>
    <dgm:cxn modelId="{F6B6B5FD-987C-4642-9B44-E57756124498}" srcId="{D8CB8B6D-6190-4233-8E5A-BA85EDCFFBA6}" destId="{89959CD9-84C2-4CCE-A9ED-D3F483ADEABE}" srcOrd="0" destOrd="0" parTransId="{68DF4226-2EE7-43E1-BEE7-75B72FCAD9AA}" sibTransId="{E180C7E4-9F7F-4E58-9AA7-0B099A9705E4}"/>
    <dgm:cxn modelId="{19F4356E-37DA-46BA-967E-C2C32FB49B4B}" type="presParOf" srcId="{78D744F6-85CD-478F-8922-CCC5AF32E13A}" destId="{350707E6-5D79-42EF-AF61-2014AC95EFD0}" srcOrd="0" destOrd="0" presId="urn:diagrams.loki3.com/VaryingWidthList"/>
    <dgm:cxn modelId="{38C6146A-DD8D-49E6-9429-816E966C006A}" type="presParOf" srcId="{78D744F6-85CD-478F-8922-CCC5AF32E13A}" destId="{B7D73A92-8338-4E81-A101-79FDA08061A1}" srcOrd="1" destOrd="0" presId="urn:diagrams.loki3.com/VaryingWidthList"/>
    <dgm:cxn modelId="{8A8BCCDA-2DBC-42CF-9460-F72AAF9E3C02}" type="presParOf" srcId="{78D744F6-85CD-478F-8922-CCC5AF32E13A}" destId="{2EB33ED6-6180-48A0-8744-AD530734BD42}" srcOrd="2" destOrd="0" presId="urn:diagrams.loki3.com/VaryingWidthList"/>
    <dgm:cxn modelId="{DC16DADA-FDB1-459D-B8E5-56746C1F8E57}" type="presParOf" srcId="{78D744F6-85CD-478F-8922-CCC5AF32E13A}" destId="{6F794BA5-072D-4442-8827-1BE4F64522C5}" srcOrd="3" destOrd="0" presId="urn:diagrams.loki3.com/VaryingWidthList"/>
    <dgm:cxn modelId="{79B26CC0-AEEC-4B98-A3E8-923D4332330F}" type="presParOf" srcId="{78D744F6-85CD-478F-8922-CCC5AF32E13A}" destId="{01486E78-AD3C-41B2-AF63-1C9FCF03AB8A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2B875-E888-4BBD-922F-1A5ABDF349A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130160-4BDA-4281-A915-DC9432862C67}">
      <dgm:prSet phldrT="[Text]"/>
      <dgm:spPr/>
      <dgm:t>
        <a:bodyPr/>
        <a:lstStyle/>
        <a:p>
          <a:r>
            <a:rPr lang="en-US"/>
            <a:t>Advising</a:t>
          </a:r>
        </a:p>
      </dgm:t>
    </dgm:pt>
    <dgm:pt modelId="{03594311-B6CA-4DC1-BBD7-0619CC8F3822}" type="parTrans" cxnId="{6B596201-B338-4813-83C4-CF97A698EFBA}">
      <dgm:prSet/>
      <dgm:spPr/>
      <dgm:t>
        <a:bodyPr/>
        <a:lstStyle/>
        <a:p>
          <a:endParaRPr lang="en-US"/>
        </a:p>
      </dgm:t>
    </dgm:pt>
    <dgm:pt modelId="{991A3645-290C-4E66-A6FC-4C1AA6C13138}" type="sibTrans" cxnId="{6B596201-B338-4813-83C4-CF97A698EFB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14700B-6505-4F09-BA42-D5C2F1849F50}">
      <dgm:prSet phldrT="[Text]"/>
      <dgm:spPr/>
      <dgm:t>
        <a:bodyPr/>
        <a:lstStyle/>
        <a:p>
          <a:r>
            <a:rPr lang="en-US"/>
            <a:t>Course Selection  </a:t>
          </a:r>
        </a:p>
      </dgm:t>
    </dgm:pt>
    <dgm:pt modelId="{BB39057C-EC3B-480F-BF5B-61D739E2CA8A}" type="parTrans" cxnId="{E5AB7437-918A-4FFF-8B56-07C4C188CF72}">
      <dgm:prSet/>
      <dgm:spPr/>
      <dgm:t>
        <a:bodyPr/>
        <a:lstStyle/>
        <a:p>
          <a:endParaRPr lang="en-US"/>
        </a:p>
      </dgm:t>
    </dgm:pt>
    <dgm:pt modelId="{1B0A6966-D421-42D6-89C2-6D616F9DCFE8}" type="sibTrans" cxnId="{E5AB7437-918A-4FFF-8B56-07C4C188CF7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F58AE-09BC-4151-B34A-A846F85B3243}">
      <dgm:prSet/>
      <dgm:spPr/>
      <dgm:t>
        <a:bodyPr/>
        <a:lstStyle/>
        <a:p>
          <a:r>
            <a:rPr lang="en-US"/>
            <a:t>Concentration</a:t>
          </a:r>
        </a:p>
        <a:p>
          <a:r>
            <a:rPr lang="en-US"/>
            <a:t>Declaration  </a:t>
          </a:r>
        </a:p>
      </dgm:t>
    </dgm:pt>
    <dgm:pt modelId="{C9F710FB-0607-4983-BEA4-DF480C548BB6}" type="parTrans" cxnId="{BB286A28-1145-45E2-B33B-49078E99E279}">
      <dgm:prSet/>
      <dgm:spPr/>
      <dgm:t>
        <a:bodyPr/>
        <a:lstStyle/>
        <a:p>
          <a:endParaRPr lang="en-US"/>
        </a:p>
      </dgm:t>
    </dgm:pt>
    <dgm:pt modelId="{74B98B72-0F82-40B1-8D25-6DBFA7BAF876}" type="sibTrans" cxnId="{BB286A28-1145-45E2-B33B-49078E99E279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0C1AB88-ED7A-4C52-9FA5-D50C51FD0C2A}" type="pres">
      <dgm:prSet presAssocID="{8B22B875-E888-4BBD-922F-1A5ABDF349A3}" presName="Name0" presStyleCnt="0">
        <dgm:presLayoutVars>
          <dgm:chMax val="7"/>
          <dgm:chPref val="7"/>
          <dgm:dir/>
        </dgm:presLayoutVars>
      </dgm:prSet>
      <dgm:spPr/>
    </dgm:pt>
    <dgm:pt modelId="{7EC71DBA-763F-4122-A4AF-CC129A73D686}" type="pres">
      <dgm:prSet presAssocID="{8B22B875-E888-4BBD-922F-1A5ABDF349A3}" presName="dot1" presStyleLbl="alignNode1" presStyleIdx="0" presStyleCnt="12"/>
      <dgm:spPr/>
    </dgm:pt>
    <dgm:pt modelId="{286277A0-2CBC-43BC-922E-90C3A61C6701}" type="pres">
      <dgm:prSet presAssocID="{8B22B875-E888-4BBD-922F-1A5ABDF349A3}" presName="dot2" presStyleLbl="alignNode1" presStyleIdx="1" presStyleCnt="12"/>
      <dgm:spPr/>
    </dgm:pt>
    <dgm:pt modelId="{26B1A106-9017-4EC4-BC97-89AC988481E2}" type="pres">
      <dgm:prSet presAssocID="{8B22B875-E888-4BBD-922F-1A5ABDF349A3}" presName="dot3" presStyleLbl="alignNode1" presStyleIdx="2" presStyleCnt="12"/>
      <dgm:spPr/>
    </dgm:pt>
    <dgm:pt modelId="{0C870922-F618-4962-9BC7-3E6D863EB7F9}" type="pres">
      <dgm:prSet presAssocID="{8B22B875-E888-4BBD-922F-1A5ABDF349A3}" presName="dot4" presStyleLbl="alignNode1" presStyleIdx="3" presStyleCnt="12"/>
      <dgm:spPr/>
    </dgm:pt>
    <dgm:pt modelId="{BFDC64AE-63E4-463D-B4B8-70C34A71ED87}" type="pres">
      <dgm:prSet presAssocID="{8B22B875-E888-4BBD-922F-1A5ABDF349A3}" presName="dot5" presStyleLbl="alignNode1" presStyleIdx="4" presStyleCnt="12"/>
      <dgm:spPr/>
    </dgm:pt>
    <dgm:pt modelId="{334CD041-5AE5-4E6A-BCD5-D859F8DB447B}" type="pres">
      <dgm:prSet presAssocID="{8B22B875-E888-4BBD-922F-1A5ABDF349A3}" presName="dotArrow1" presStyleLbl="alignNode1" presStyleIdx="5" presStyleCnt="12"/>
      <dgm:spPr/>
    </dgm:pt>
    <dgm:pt modelId="{C98CA3E1-41A5-45C4-8AB8-0FE1A7EBB7FD}" type="pres">
      <dgm:prSet presAssocID="{8B22B875-E888-4BBD-922F-1A5ABDF349A3}" presName="dotArrow2" presStyleLbl="alignNode1" presStyleIdx="6" presStyleCnt="12"/>
      <dgm:spPr/>
    </dgm:pt>
    <dgm:pt modelId="{9F90208D-9B11-48C4-A6FF-112C5D898187}" type="pres">
      <dgm:prSet presAssocID="{8B22B875-E888-4BBD-922F-1A5ABDF349A3}" presName="dotArrow3" presStyleLbl="alignNode1" presStyleIdx="7" presStyleCnt="12"/>
      <dgm:spPr/>
    </dgm:pt>
    <dgm:pt modelId="{3C46EBC8-4A65-48A6-A277-7BC584D79C7B}" type="pres">
      <dgm:prSet presAssocID="{8B22B875-E888-4BBD-922F-1A5ABDF349A3}" presName="dotArrow4" presStyleLbl="alignNode1" presStyleIdx="8" presStyleCnt="12"/>
      <dgm:spPr/>
    </dgm:pt>
    <dgm:pt modelId="{C060464A-E04F-4B7D-8D71-DF79A72C241C}" type="pres">
      <dgm:prSet presAssocID="{8B22B875-E888-4BBD-922F-1A5ABDF349A3}" presName="dotArrow5" presStyleLbl="alignNode1" presStyleIdx="9" presStyleCnt="12"/>
      <dgm:spPr/>
    </dgm:pt>
    <dgm:pt modelId="{59959036-3F8E-4ACF-A45E-2ADCCFB8DBD2}" type="pres">
      <dgm:prSet presAssocID="{8B22B875-E888-4BBD-922F-1A5ABDF349A3}" presName="dotArrow6" presStyleLbl="alignNode1" presStyleIdx="10" presStyleCnt="12"/>
      <dgm:spPr/>
    </dgm:pt>
    <dgm:pt modelId="{4ACD6DB3-A9F6-4926-B471-9D5781859DB4}" type="pres">
      <dgm:prSet presAssocID="{8B22B875-E888-4BBD-922F-1A5ABDF349A3}" presName="dotArrow7" presStyleLbl="alignNode1" presStyleIdx="11" presStyleCnt="12"/>
      <dgm:spPr/>
    </dgm:pt>
    <dgm:pt modelId="{17260CDE-D4CF-44AF-B145-D26E67145028}" type="pres">
      <dgm:prSet presAssocID="{9F130160-4BDA-4281-A915-DC9432862C67}" presName="parTx1" presStyleLbl="node1" presStyleIdx="0" presStyleCnt="3"/>
      <dgm:spPr/>
    </dgm:pt>
    <dgm:pt modelId="{B12D9F36-AD48-4735-B002-AF6933494370}" type="pres">
      <dgm:prSet presAssocID="{991A3645-290C-4E66-A6FC-4C1AA6C13138}" presName="picture1" presStyleCnt="0"/>
      <dgm:spPr/>
    </dgm:pt>
    <dgm:pt modelId="{00ADFA36-2F42-4354-B7C3-A9C0E795960B}" type="pres">
      <dgm:prSet presAssocID="{991A3645-290C-4E66-A6FC-4C1AA6C13138}" presName="imageRepeatNode" presStyleLbl="fgImgPlace1" presStyleIdx="0" presStyleCnt="3"/>
      <dgm:spPr/>
    </dgm:pt>
    <dgm:pt modelId="{154B1B4D-2532-4DE8-982D-9293997E50EE}" type="pres">
      <dgm:prSet presAssocID="{C814700B-6505-4F09-BA42-D5C2F1849F50}" presName="parTx2" presStyleLbl="node1" presStyleIdx="1" presStyleCnt="3"/>
      <dgm:spPr/>
    </dgm:pt>
    <dgm:pt modelId="{2F4A1C31-F7A2-4422-9E64-203664ADAB6C}" type="pres">
      <dgm:prSet presAssocID="{1B0A6966-D421-42D6-89C2-6D616F9DCFE8}" presName="picture2" presStyleCnt="0"/>
      <dgm:spPr/>
    </dgm:pt>
    <dgm:pt modelId="{E566C583-E7D1-42BD-A0BA-28BF65F038A2}" type="pres">
      <dgm:prSet presAssocID="{1B0A6966-D421-42D6-89C2-6D616F9DCFE8}" presName="imageRepeatNode" presStyleLbl="fgImgPlace1" presStyleIdx="1" presStyleCnt="3"/>
      <dgm:spPr/>
    </dgm:pt>
    <dgm:pt modelId="{7BEAAC0D-0531-478C-B998-ADD36801C3C9}" type="pres">
      <dgm:prSet presAssocID="{982F58AE-09BC-4151-B34A-A846F85B3243}" presName="parTx3" presStyleLbl="node1" presStyleIdx="2" presStyleCnt="3"/>
      <dgm:spPr/>
    </dgm:pt>
    <dgm:pt modelId="{569EDE79-7148-4C0D-B5AC-C4BE056115D6}" type="pres">
      <dgm:prSet presAssocID="{74B98B72-0F82-40B1-8D25-6DBFA7BAF876}" presName="picture3" presStyleCnt="0"/>
      <dgm:spPr/>
    </dgm:pt>
    <dgm:pt modelId="{33400632-4A23-4FD2-B66D-ACD417041ACF}" type="pres">
      <dgm:prSet presAssocID="{74B98B72-0F82-40B1-8D25-6DBFA7BAF876}" presName="imageRepeatNode" presStyleLbl="fgImgPlace1" presStyleIdx="2" presStyleCnt="3"/>
      <dgm:spPr/>
    </dgm:pt>
  </dgm:ptLst>
  <dgm:cxnLst>
    <dgm:cxn modelId="{6B596201-B338-4813-83C4-CF97A698EFBA}" srcId="{8B22B875-E888-4BBD-922F-1A5ABDF349A3}" destId="{9F130160-4BDA-4281-A915-DC9432862C67}" srcOrd="0" destOrd="0" parTransId="{03594311-B6CA-4DC1-BBD7-0619CC8F3822}" sibTransId="{991A3645-290C-4E66-A6FC-4C1AA6C13138}"/>
    <dgm:cxn modelId="{93905B19-8552-42E0-9D6D-A9993EBF34B7}" type="presOf" srcId="{8B22B875-E888-4BBD-922F-1A5ABDF349A3}" destId="{70C1AB88-ED7A-4C52-9FA5-D50C51FD0C2A}" srcOrd="0" destOrd="0" presId="urn:microsoft.com/office/officeart/2008/layout/AscendingPictureAccentProcess"/>
    <dgm:cxn modelId="{BB286A28-1145-45E2-B33B-49078E99E279}" srcId="{8B22B875-E888-4BBD-922F-1A5ABDF349A3}" destId="{982F58AE-09BC-4151-B34A-A846F85B3243}" srcOrd="2" destOrd="0" parTransId="{C9F710FB-0607-4983-BEA4-DF480C548BB6}" sibTransId="{74B98B72-0F82-40B1-8D25-6DBFA7BAF876}"/>
    <dgm:cxn modelId="{E5AB7437-918A-4FFF-8B56-07C4C188CF72}" srcId="{8B22B875-E888-4BBD-922F-1A5ABDF349A3}" destId="{C814700B-6505-4F09-BA42-D5C2F1849F50}" srcOrd="1" destOrd="0" parTransId="{BB39057C-EC3B-480F-BF5B-61D739E2CA8A}" sibTransId="{1B0A6966-D421-42D6-89C2-6D616F9DCFE8}"/>
    <dgm:cxn modelId="{67D31C80-08BD-4DC3-944C-865909623BCA}" type="presOf" srcId="{74B98B72-0F82-40B1-8D25-6DBFA7BAF876}" destId="{33400632-4A23-4FD2-B66D-ACD417041ACF}" srcOrd="0" destOrd="0" presId="urn:microsoft.com/office/officeart/2008/layout/AscendingPictureAccentProcess"/>
    <dgm:cxn modelId="{01743683-5272-4BF7-A6CE-55329F17DF98}" type="presOf" srcId="{1B0A6966-D421-42D6-89C2-6D616F9DCFE8}" destId="{E566C583-E7D1-42BD-A0BA-28BF65F038A2}" srcOrd="0" destOrd="0" presId="urn:microsoft.com/office/officeart/2008/layout/AscendingPictureAccentProcess"/>
    <dgm:cxn modelId="{DCF809BA-4EEE-409C-B76E-036409E601D2}" type="presOf" srcId="{C814700B-6505-4F09-BA42-D5C2F1849F50}" destId="{154B1B4D-2532-4DE8-982D-9293997E50EE}" srcOrd="0" destOrd="0" presId="urn:microsoft.com/office/officeart/2008/layout/AscendingPictureAccentProcess"/>
    <dgm:cxn modelId="{D4967DD4-2131-460E-A429-8C0C5354A20D}" type="presOf" srcId="{991A3645-290C-4E66-A6FC-4C1AA6C13138}" destId="{00ADFA36-2F42-4354-B7C3-A9C0E795960B}" srcOrd="0" destOrd="0" presId="urn:microsoft.com/office/officeart/2008/layout/AscendingPictureAccentProcess"/>
    <dgm:cxn modelId="{2F1E66F0-D905-462D-BFAD-9E1C4CF62DF7}" type="presOf" srcId="{9F130160-4BDA-4281-A915-DC9432862C67}" destId="{17260CDE-D4CF-44AF-B145-D26E67145028}" srcOrd="0" destOrd="0" presId="urn:microsoft.com/office/officeart/2008/layout/AscendingPictureAccentProcess"/>
    <dgm:cxn modelId="{9CC5B2F2-BC33-40F7-B28E-6DBD5F06CEA7}" type="presOf" srcId="{982F58AE-09BC-4151-B34A-A846F85B3243}" destId="{7BEAAC0D-0531-478C-B998-ADD36801C3C9}" srcOrd="0" destOrd="0" presId="urn:microsoft.com/office/officeart/2008/layout/AscendingPictureAccentProcess"/>
    <dgm:cxn modelId="{34E295EF-B4A5-4D8D-8088-AC792B43D9E9}" type="presParOf" srcId="{70C1AB88-ED7A-4C52-9FA5-D50C51FD0C2A}" destId="{7EC71DBA-763F-4122-A4AF-CC129A73D686}" srcOrd="0" destOrd="0" presId="urn:microsoft.com/office/officeart/2008/layout/AscendingPictureAccentProcess"/>
    <dgm:cxn modelId="{F53F8DBC-8AF5-4185-9C9F-73C96AA4805C}" type="presParOf" srcId="{70C1AB88-ED7A-4C52-9FA5-D50C51FD0C2A}" destId="{286277A0-2CBC-43BC-922E-90C3A61C6701}" srcOrd="1" destOrd="0" presId="urn:microsoft.com/office/officeart/2008/layout/AscendingPictureAccentProcess"/>
    <dgm:cxn modelId="{85495BF5-E88D-450D-BF11-D4A8C06537FE}" type="presParOf" srcId="{70C1AB88-ED7A-4C52-9FA5-D50C51FD0C2A}" destId="{26B1A106-9017-4EC4-BC97-89AC988481E2}" srcOrd="2" destOrd="0" presId="urn:microsoft.com/office/officeart/2008/layout/AscendingPictureAccentProcess"/>
    <dgm:cxn modelId="{7A9F6639-24AE-4AF4-BF9D-BD25BF56BEFD}" type="presParOf" srcId="{70C1AB88-ED7A-4C52-9FA5-D50C51FD0C2A}" destId="{0C870922-F618-4962-9BC7-3E6D863EB7F9}" srcOrd="3" destOrd="0" presId="urn:microsoft.com/office/officeart/2008/layout/AscendingPictureAccentProcess"/>
    <dgm:cxn modelId="{316FE257-36F6-40CA-9AC3-5CFD9C0D9852}" type="presParOf" srcId="{70C1AB88-ED7A-4C52-9FA5-D50C51FD0C2A}" destId="{BFDC64AE-63E4-463D-B4B8-70C34A71ED87}" srcOrd="4" destOrd="0" presId="urn:microsoft.com/office/officeart/2008/layout/AscendingPictureAccentProcess"/>
    <dgm:cxn modelId="{F81F62BD-D874-4C50-93C2-E00495CA40D1}" type="presParOf" srcId="{70C1AB88-ED7A-4C52-9FA5-D50C51FD0C2A}" destId="{334CD041-5AE5-4E6A-BCD5-D859F8DB447B}" srcOrd="5" destOrd="0" presId="urn:microsoft.com/office/officeart/2008/layout/AscendingPictureAccentProcess"/>
    <dgm:cxn modelId="{75CAF5B3-E0B4-45D4-BEBD-BA06DD09B267}" type="presParOf" srcId="{70C1AB88-ED7A-4C52-9FA5-D50C51FD0C2A}" destId="{C98CA3E1-41A5-45C4-8AB8-0FE1A7EBB7FD}" srcOrd="6" destOrd="0" presId="urn:microsoft.com/office/officeart/2008/layout/AscendingPictureAccentProcess"/>
    <dgm:cxn modelId="{717A0310-E6DA-4EF9-ACAC-869EBF66CE1F}" type="presParOf" srcId="{70C1AB88-ED7A-4C52-9FA5-D50C51FD0C2A}" destId="{9F90208D-9B11-48C4-A6FF-112C5D898187}" srcOrd="7" destOrd="0" presId="urn:microsoft.com/office/officeart/2008/layout/AscendingPictureAccentProcess"/>
    <dgm:cxn modelId="{D1821D44-0C23-4F05-9D4B-A0A822BF2AED}" type="presParOf" srcId="{70C1AB88-ED7A-4C52-9FA5-D50C51FD0C2A}" destId="{3C46EBC8-4A65-48A6-A277-7BC584D79C7B}" srcOrd="8" destOrd="0" presId="urn:microsoft.com/office/officeart/2008/layout/AscendingPictureAccentProcess"/>
    <dgm:cxn modelId="{42DA9AC0-F3BF-4728-AD2B-0FA08EB47780}" type="presParOf" srcId="{70C1AB88-ED7A-4C52-9FA5-D50C51FD0C2A}" destId="{C060464A-E04F-4B7D-8D71-DF79A72C241C}" srcOrd="9" destOrd="0" presId="urn:microsoft.com/office/officeart/2008/layout/AscendingPictureAccentProcess"/>
    <dgm:cxn modelId="{B723EEB4-487A-44A4-97AE-62A38951FE0A}" type="presParOf" srcId="{70C1AB88-ED7A-4C52-9FA5-D50C51FD0C2A}" destId="{59959036-3F8E-4ACF-A45E-2ADCCFB8DBD2}" srcOrd="10" destOrd="0" presId="urn:microsoft.com/office/officeart/2008/layout/AscendingPictureAccentProcess"/>
    <dgm:cxn modelId="{5EE970B4-95C3-491C-9C3B-90907FF7E326}" type="presParOf" srcId="{70C1AB88-ED7A-4C52-9FA5-D50C51FD0C2A}" destId="{4ACD6DB3-A9F6-4926-B471-9D5781859DB4}" srcOrd="11" destOrd="0" presId="urn:microsoft.com/office/officeart/2008/layout/AscendingPictureAccentProcess"/>
    <dgm:cxn modelId="{EADA8059-5A4C-47E1-A392-06C53D2D66E3}" type="presParOf" srcId="{70C1AB88-ED7A-4C52-9FA5-D50C51FD0C2A}" destId="{17260CDE-D4CF-44AF-B145-D26E67145028}" srcOrd="12" destOrd="0" presId="urn:microsoft.com/office/officeart/2008/layout/AscendingPictureAccentProcess"/>
    <dgm:cxn modelId="{94CCCFD4-40DF-4511-A5CA-C954260F8859}" type="presParOf" srcId="{70C1AB88-ED7A-4C52-9FA5-D50C51FD0C2A}" destId="{B12D9F36-AD48-4735-B002-AF6933494370}" srcOrd="13" destOrd="0" presId="urn:microsoft.com/office/officeart/2008/layout/AscendingPictureAccentProcess"/>
    <dgm:cxn modelId="{0D18FBEA-C09A-44E5-A207-59E478F7087E}" type="presParOf" srcId="{B12D9F36-AD48-4735-B002-AF6933494370}" destId="{00ADFA36-2F42-4354-B7C3-A9C0E795960B}" srcOrd="0" destOrd="0" presId="urn:microsoft.com/office/officeart/2008/layout/AscendingPictureAccentProcess"/>
    <dgm:cxn modelId="{068BB4E3-F20A-4890-B017-C96EB023FC33}" type="presParOf" srcId="{70C1AB88-ED7A-4C52-9FA5-D50C51FD0C2A}" destId="{154B1B4D-2532-4DE8-982D-9293997E50EE}" srcOrd="14" destOrd="0" presId="urn:microsoft.com/office/officeart/2008/layout/AscendingPictureAccentProcess"/>
    <dgm:cxn modelId="{3E203F78-5644-4C88-9AFC-90F48DC17C52}" type="presParOf" srcId="{70C1AB88-ED7A-4C52-9FA5-D50C51FD0C2A}" destId="{2F4A1C31-F7A2-4422-9E64-203664ADAB6C}" srcOrd="15" destOrd="0" presId="urn:microsoft.com/office/officeart/2008/layout/AscendingPictureAccentProcess"/>
    <dgm:cxn modelId="{1BD56706-805B-465A-8CDC-43D1C184DCB6}" type="presParOf" srcId="{2F4A1C31-F7A2-4422-9E64-203664ADAB6C}" destId="{E566C583-E7D1-42BD-A0BA-28BF65F038A2}" srcOrd="0" destOrd="0" presId="urn:microsoft.com/office/officeart/2008/layout/AscendingPictureAccentProcess"/>
    <dgm:cxn modelId="{4DFE9CBC-2DA4-4E69-A13C-5E8409389FA5}" type="presParOf" srcId="{70C1AB88-ED7A-4C52-9FA5-D50C51FD0C2A}" destId="{7BEAAC0D-0531-478C-B998-ADD36801C3C9}" srcOrd="16" destOrd="0" presId="urn:microsoft.com/office/officeart/2008/layout/AscendingPictureAccentProcess"/>
    <dgm:cxn modelId="{1B70663C-2289-45EC-9B96-9378EB6D1606}" type="presParOf" srcId="{70C1AB88-ED7A-4C52-9FA5-D50C51FD0C2A}" destId="{569EDE79-7148-4C0D-B5AC-C4BE056115D6}" srcOrd="17" destOrd="0" presId="urn:microsoft.com/office/officeart/2008/layout/AscendingPictureAccentProcess"/>
    <dgm:cxn modelId="{F4BF89C3-2BB1-434F-9FC5-E9A6A77DBEDC}" type="presParOf" srcId="{569EDE79-7148-4C0D-B5AC-C4BE056115D6}" destId="{33400632-4A23-4FD2-B66D-ACD417041AC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07E6-5D79-42EF-AF61-2014AC95EFD0}">
      <dsp:nvSpPr>
        <dsp:cNvPr id="0" name=""/>
        <dsp:cNvSpPr/>
      </dsp:nvSpPr>
      <dsp:spPr>
        <a:xfrm>
          <a:off x="322040" y="569805"/>
          <a:ext cx="2160000" cy="13805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1.INTRODUCTION</a:t>
          </a:r>
        </a:p>
      </dsp:txBody>
      <dsp:txXfrm>
        <a:off x="322040" y="569805"/>
        <a:ext cx="2160000" cy="1380540"/>
      </dsp:txXfrm>
    </dsp:sp>
    <dsp:sp modelId="{2EB33ED6-6180-48A0-8744-AD530734BD42}">
      <dsp:nvSpPr>
        <dsp:cNvPr id="0" name=""/>
        <dsp:cNvSpPr/>
      </dsp:nvSpPr>
      <dsp:spPr>
        <a:xfrm>
          <a:off x="0" y="2243429"/>
          <a:ext cx="2804080" cy="13805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2.MAINTENANCE</a:t>
          </a:r>
        </a:p>
      </dsp:txBody>
      <dsp:txXfrm>
        <a:off x="0" y="2243429"/>
        <a:ext cx="2804080" cy="1380540"/>
      </dsp:txXfrm>
    </dsp:sp>
    <dsp:sp modelId="{01486E78-AD3C-41B2-AF63-1C9FCF03AB8A}">
      <dsp:nvSpPr>
        <dsp:cNvPr id="0" name=""/>
        <dsp:cNvSpPr/>
      </dsp:nvSpPr>
      <dsp:spPr>
        <a:xfrm>
          <a:off x="421720" y="3917053"/>
          <a:ext cx="1960638" cy="13805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3.Resources</a:t>
          </a:r>
        </a:p>
      </dsp:txBody>
      <dsp:txXfrm>
        <a:off x="421720" y="3917053"/>
        <a:ext cx="1960638" cy="138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71DBA-763F-4122-A4AF-CC129A73D686}">
      <dsp:nvSpPr>
        <dsp:cNvPr id="0" name=""/>
        <dsp:cNvSpPr/>
      </dsp:nvSpPr>
      <dsp:spPr>
        <a:xfrm>
          <a:off x="2027773" y="3071215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277A0-2CBC-43BC-922E-90C3A61C6701}">
      <dsp:nvSpPr>
        <dsp:cNvPr id="0" name=""/>
        <dsp:cNvSpPr/>
      </dsp:nvSpPr>
      <dsp:spPr>
        <a:xfrm>
          <a:off x="1810518" y="3175800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1A106-9017-4EC4-BC97-89AC988481E2}">
      <dsp:nvSpPr>
        <dsp:cNvPr id="0" name=""/>
        <dsp:cNvSpPr/>
      </dsp:nvSpPr>
      <dsp:spPr>
        <a:xfrm>
          <a:off x="1582890" y="3258409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0922-F618-4962-9BC7-3E6D863EB7F9}">
      <dsp:nvSpPr>
        <dsp:cNvPr id="0" name=""/>
        <dsp:cNvSpPr/>
      </dsp:nvSpPr>
      <dsp:spPr>
        <a:xfrm>
          <a:off x="3070828" y="1860556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C64AE-63E4-463D-B4B8-70C34A71ED87}">
      <dsp:nvSpPr>
        <dsp:cNvPr id="0" name=""/>
        <dsp:cNvSpPr/>
      </dsp:nvSpPr>
      <dsp:spPr>
        <a:xfrm>
          <a:off x="2983235" y="2073388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CD041-5AE5-4E6A-BCD5-D859F8DB447B}">
      <dsp:nvSpPr>
        <dsp:cNvPr id="0" name=""/>
        <dsp:cNvSpPr/>
      </dsp:nvSpPr>
      <dsp:spPr>
        <a:xfrm>
          <a:off x="2920997" y="258418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A3E1-41A5-45C4-8AB8-0FE1A7EBB7FD}">
      <dsp:nvSpPr>
        <dsp:cNvPr id="0" name=""/>
        <dsp:cNvSpPr/>
      </dsp:nvSpPr>
      <dsp:spPr>
        <a:xfrm>
          <a:off x="3081201" y="156682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0208D-9B11-48C4-A6FF-112C5D898187}">
      <dsp:nvSpPr>
        <dsp:cNvPr id="0" name=""/>
        <dsp:cNvSpPr/>
      </dsp:nvSpPr>
      <dsp:spPr>
        <a:xfrm>
          <a:off x="3241405" y="54946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EBC8-4A65-48A6-A277-7BC584D79C7B}">
      <dsp:nvSpPr>
        <dsp:cNvPr id="0" name=""/>
        <dsp:cNvSpPr/>
      </dsp:nvSpPr>
      <dsp:spPr>
        <a:xfrm>
          <a:off x="3401609" y="156682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0464A-E04F-4B7D-8D71-DF79A72C241C}">
      <dsp:nvSpPr>
        <dsp:cNvPr id="0" name=""/>
        <dsp:cNvSpPr/>
      </dsp:nvSpPr>
      <dsp:spPr>
        <a:xfrm>
          <a:off x="3561813" y="258418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59036-3F8E-4ACF-A45E-2ADCCFB8DBD2}">
      <dsp:nvSpPr>
        <dsp:cNvPr id="0" name=""/>
        <dsp:cNvSpPr/>
      </dsp:nvSpPr>
      <dsp:spPr>
        <a:xfrm>
          <a:off x="3241405" y="269405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D6DB3-A9F6-4926-B471-9D5781859DB4}">
      <dsp:nvSpPr>
        <dsp:cNvPr id="0" name=""/>
        <dsp:cNvSpPr/>
      </dsp:nvSpPr>
      <dsp:spPr>
        <a:xfrm>
          <a:off x="3241405" y="484272"/>
          <a:ext cx="115254" cy="115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60CDE-D4CF-44AF-B145-D26E67145028}">
      <dsp:nvSpPr>
        <dsp:cNvPr id="0" name=""/>
        <dsp:cNvSpPr/>
      </dsp:nvSpPr>
      <dsp:spPr>
        <a:xfrm>
          <a:off x="1021023" y="3503638"/>
          <a:ext cx="2486043" cy="6665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Advising</a:t>
          </a:r>
        </a:p>
      </dsp:txBody>
      <dsp:txXfrm>
        <a:off x="1053562" y="3536177"/>
        <a:ext cx="2420965" cy="601496"/>
      </dsp:txXfrm>
    </dsp:sp>
    <dsp:sp modelId="{00ADFA36-2F42-4354-B7C3-A9C0E795960B}">
      <dsp:nvSpPr>
        <dsp:cNvPr id="0" name=""/>
        <dsp:cNvSpPr/>
      </dsp:nvSpPr>
      <dsp:spPr>
        <a:xfrm>
          <a:off x="331800" y="2850086"/>
          <a:ext cx="1152547" cy="11524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1B4D-2532-4DE8-982D-9293997E50EE}">
      <dsp:nvSpPr>
        <dsp:cNvPr id="0" name=""/>
        <dsp:cNvSpPr/>
      </dsp:nvSpPr>
      <dsp:spPr>
        <a:xfrm>
          <a:off x="2620182" y="2638068"/>
          <a:ext cx="2486043" cy="6665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Course Selection  </a:t>
          </a:r>
        </a:p>
      </dsp:txBody>
      <dsp:txXfrm>
        <a:off x="2652721" y="2670607"/>
        <a:ext cx="2420965" cy="601496"/>
      </dsp:txXfrm>
    </dsp:sp>
    <dsp:sp modelId="{E566C583-E7D1-42BD-A0BA-28BF65F038A2}">
      <dsp:nvSpPr>
        <dsp:cNvPr id="0" name=""/>
        <dsp:cNvSpPr/>
      </dsp:nvSpPr>
      <dsp:spPr>
        <a:xfrm>
          <a:off x="1930959" y="1984516"/>
          <a:ext cx="1152547" cy="11524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AAC0D-0531-478C-B998-ADD36801C3C9}">
      <dsp:nvSpPr>
        <dsp:cNvPr id="0" name=""/>
        <dsp:cNvSpPr/>
      </dsp:nvSpPr>
      <dsp:spPr>
        <a:xfrm>
          <a:off x="3354355" y="1325266"/>
          <a:ext cx="2486043" cy="6665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Concentration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Declaration  </a:t>
          </a:r>
        </a:p>
      </dsp:txBody>
      <dsp:txXfrm>
        <a:off x="3386894" y="1357805"/>
        <a:ext cx="2420965" cy="601496"/>
      </dsp:txXfrm>
    </dsp:sp>
    <dsp:sp modelId="{33400632-4A23-4FD2-B66D-ACD417041ACF}">
      <dsp:nvSpPr>
        <dsp:cNvPr id="0" name=""/>
        <dsp:cNvSpPr/>
      </dsp:nvSpPr>
      <dsp:spPr>
        <a:xfrm>
          <a:off x="2665132" y="671714"/>
          <a:ext cx="1152547" cy="115246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F0BC-D78A-4567-87BD-9E93EBCC35F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B3C11-C37B-42F2-A737-CB10A00A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D60EE9-2715-4E42-A514-31DBB67E980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13F45B-8171-40D4-9C52-4B4130E8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6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3F45B-8171-40D4-9C52-4B4130E86D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F45B-8171-40D4-9C52-4B4130E86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56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Links</a:t>
            </a:r>
            <a:r>
              <a:rPr lang="en-US" baseline="0"/>
              <a:t> to these tutorials can be found on the Catalog Coordinator page.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Links</a:t>
            </a:r>
            <a:r>
              <a:rPr lang="en-US" baseline="0"/>
              <a:t> to these tutorials can be found on the Catalog Coordinator page.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Links</a:t>
            </a:r>
            <a:r>
              <a:rPr lang="en-US" baseline="0"/>
              <a:t> to these tutorials can be found on the Catalog Coordinator page.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1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2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9E616A2-5658-4DB5-A6CA-9A703DF74881}" type="datetime1">
              <a:rPr lang="en-US" smtClean="0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1A17B-551D-4B90-8B61-B7B53292EC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305800" cy="14700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C:\Users\sjf749\Documents\HUIT artwork\WEB_HUIT_LOGOS_PNG_HUIT_plai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03" y="498894"/>
            <a:ext cx="3975850" cy="81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62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42176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276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3810000" y="1295400"/>
            <a:ext cx="4953000" cy="4953000"/>
          </a:xfrm>
        </p:spPr>
        <p:txBody>
          <a:bodyPr/>
          <a:lstStyle/>
          <a:p>
            <a:r>
              <a:rPr lang="en-US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428143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487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EDCD8-B171-4E7C-B823-2B1A7255E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0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UI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B79B-1DE2-4DCC-9026-293B1B32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6324600"/>
            <a:ext cx="5638800" cy="365125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 b="0" i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 b="0" i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 b="0" i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 b="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143000"/>
            <a:ext cx="8305800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55627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9FC9-87D9-451F-8417-855905A5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7" y="553071"/>
            <a:ext cx="3742960" cy="6014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91506" y="3124200"/>
            <a:ext cx="350929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A162C"/>
                </a:solidFill>
              </a:rPr>
              <a:t>Thank you!  </a:t>
            </a:r>
            <a:endParaRPr lang="en-US" sz="4400" b="1" u="sng">
              <a:solidFill>
                <a:srgbClr val="8A16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br>
              <a:rPr lang="en-US"/>
            </a:b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4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4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12"/>
            <a:ext cx="9144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1CCB-67ED-47F3-AC86-B1E661A4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IT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Agenda slide (24 point)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T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05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itle and Text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Headings are Arial 20 points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2" hasCustomPrompt="1"/>
          </p:nvPr>
        </p:nvSpPr>
        <p:spPr>
          <a:xfrm>
            <a:off x="457200" y="5562600"/>
            <a:ext cx="8305800" cy="685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“Takeaway” Here</a:t>
            </a:r>
          </a:p>
        </p:txBody>
      </p:sp>
    </p:spTree>
    <p:extLst>
      <p:ext uri="{BB962C8B-B14F-4D97-AF65-F5344CB8AC3E}">
        <p14:creationId xmlns:p14="http://schemas.microsoft.com/office/powerpoint/2010/main" val="42281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al breadcrumb 2 Line Title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 sz="1800" b="1" i="1" baseline="0">
                <a:latin typeface="+mn-lt"/>
              </a:defRPr>
            </a:lvl1pPr>
          </a:lstStyle>
          <a:p>
            <a:r>
              <a:rPr lang="en-US" sz="1800" b="0" i="1"/>
              <a:t>Top Line is 18 point italic</a:t>
            </a:r>
            <a:br>
              <a:rPr lang="en-US" sz="1800" b="0" i="1"/>
            </a:br>
            <a:r>
              <a:rPr lang="en-US" sz="2000" b="0" i="0"/>
              <a:t>Second Line is 20 point bold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2" hasCustomPrompt="1"/>
          </p:nvPr>
        </p:nvSpPr>
        <p:spPr>
          <a:xfrm>
            <a:off x="457200" y="5562600"/>
            <a:ext cx="8305800" cy="685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“Takeaway” Here</a:t>
            </a:r>
          </a:p>
        </p:txBody>
      </p:sp>
    </p:spTree>
    <p:extLst>
      <p:ext uri="{BB962C8B-B14F-4D97-AF65-F5344CB8AC3E}">
        <p14:creationId xmlns:p14="http://schemas.microsoft.com/office/powerpoint/2010/main" val="84187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I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1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95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 With Citation and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2BC-9C26-42ED-9786-2E2FE49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48200" y="1219200"/>
            <a:ext cx="3962400" cy="45259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7505700" y="347663"/>
            <a:ext cx="1524000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05700" y="38100"/>
            <a:ext cx="1574800" cy="2286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57200" y="6070600"/>
            <a:ext cx="3744913" cy="0"/>
          </a:xfrm>
          <a:prstGeom prst="line">
            <a:avLst/>
          </a:prstGeom>
          <a:noFill/>
          <a:ln w="158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096000"/>
            <a:ext cx="3734388" cy="2286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3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IT Section Transition slide">
    <p:bg>
      <p:bgPr>
        <a:solidFill>
          <a:srgbClr val="A5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19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6EDCD8-B171-4E7C-B823-2B1A7255EFC5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</p:spTree>
    <p:extLst>
      <p:ext uri="{BB962C8B-B14F-4D97-AF65-F5344CB8AC3E}">
        <p14:creationId xmlns:p14="http://schemas.microsoft.com/office/powerpoint/2010/main" val="392915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51E34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charset="0"/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dvisingreport@fas.Harvard.edu" TargetMode="External"/><Relationship Id="rId4" Type="http://schemas.openxmlformats.org/officeDocument/2006/relationships/hyperlink" Target="mailto:advising@fas.harvard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dvisingreport@fas.Harvard.edu" TargetMode="External"/><Relationship Id="rId5" Type="http://schemas.openxmlformats.org/officeDocument/2006/relationships/hyperlink" Target="mailto:placement-help@fas.Harvard.edu" TargetMode="External"/><Relationship Id="rId4" Type="http://schemas.openxmlformats.org/officeDocument/2006/relationships/hyperlink" Target="mailto:gened@fas.harvard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://leadershipfreak.wordpress.com/2010/05/22/leadership-in-online-learnin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rivercottagediaries.blogspot.com/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1"/>
            <a:ext cx="8305800" cy="1143000"/>
          </a:xfrm>
        </p:spPr>
        <p:txBody>
          <a:bodyPr/>
          <a:lstStyle/>
          <a:p>
            <a:r>
              <a:rPr lang="en-US" sz="2800">
                <a:solidFill>
                  <a:schemeClr val="accent6"/>
                </a:solidFill>
              </a:rPr>
              <a:t>Academic Advisement Reports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5050" y="3962401"/>
            <a:ext cx="4533900" cy="914400"/>
          </a:xfrm>
        </p:spPr>
        <p:txBody>
          <a:bodyPr/>
          <a:lstStyle/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my.harvard System</a:t>
            </a:r>
            <a:br>
              <a:rPr lang="en-US" sz="25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743076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" y="228600"/>
            <a:ext cx="3239510" cy="107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/>
              <a:t>1</a:t>
            </a:r>
            <a:r>
              <a:rPr lang="en-US" sz="3200"/>
              <a:t>. Introduction: How can I access the AARs?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3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ve image">
            <a:extLst>
              <a:ext uri="{FF2B5EF4-FFF2-40B4-BE49-F238E27FC236}">
                <a16:creationId xmlns:a16="http://schemas.microsoft.com/office/drawing/2014/main" id="{895FF3F8-AD17-4084-B81D-E6B8743E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3637"/>
            <a:ext cx="5029200" cy="4629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595422" y="3197763"/>
            <a:ext cx="4572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648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Log into my.harvard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" r="72678"/>
          <a:stretch/>
        </p:blipFill>
        <p:spPr>
          <a:xfrm>
            <a:off x="2595422" y="1073301"/>
            <a:ext cx="3953156" cy="38704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4C49A1A1-DC4B-4AE0-AA94-A9A7DD79642E}"/>
              </a:ext>
            </a:extLst>
          </p:cNvPr>
          <p:cNvSpPr/>
          <p:nvPr/>
        </p:nvSpPr>
        <p:spPr>
          <a:xfrm>
            <a:off x="262054" y="2479042"/>
            <a:ext cx="2743200" cy="2429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4C569-B936-499A-863E-4F8DD56F8618}"/>
              </a:ext>
            </a:extLst>
          </p:cNvPr>
          <p:cNvSpPr txBox="1"/>
          <p:nvPr/>
        </p:nvSpPr>
        <p:spPr>
          <a:xfrm>
            <a:off x="457200" y="2399807"/>
            <a:ext cx="259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1B00BC"/>
                </a:solidFill>
              </a:rPr>
              <a:t>portal.my.harvard.edu</a:t>
            </a: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B7BE1C2B-1686-49C9-8D9D-7CEEC9D47EBC}"/>
              </a:ext>
            </a:extLst>
          </p:cNvPr>
          <p:cNvSpPr/>
          <p:nvPr/>
        </p:nvSpPr>
        <p:spPr>
          <a:xfrm>
            <a:off x="787400" y="2870814"/>
            <a:ext cx="1651000" cy="9862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Access student academic advising report</a:t>
            </a:r>
          </a:p>
        </p:txBody>
      </p:sp>
    </p:spTree>
    <p:extLst>
      <p:ext uri="{BB962C8B-B14F-4D97-AF65-F5344CB8AC3E}">
        <p14:creationId xmlns:p14="http://schemas.microsoft.com/office/powerpoint/2010/main" val="30274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Academic Advising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AC407-4D57-40F4-8154-F2310CDD9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34" y="1155553"/>
            <a:ext cx="8168532" cy="53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 Academic Advising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1098-75DF-453C-B280-FE205F87F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5"/>
          <a:stretch/>
        </p:blipFill>
        <p:spPr>
          <a:xfrm>
            <a:off x="0" y="4034825"/>
            <a:ext cx="8991601" cy="27933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FA3FB4-69BE-4A9C-8378-C0BCCA31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214"/>
            <a:ext cx="7086600" cy="29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1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/>
              <a:t>1. Introduction: How can I use AARs?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7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ABE1701-6E53-4C15-B60D-239FF8669F9E}"/>
              </a:ext>
            </a:extLst>
          </p:cNvPr>
          <p:cNvGrpSpPr/>
          <p:nvPr/>
        </p:nvGrpSpPr>
        <p:grpSpPr>
          <a:xfrm>
            <a:off x="4681106" y="3956626"/>
            <a:ext cx="2966064" cy="2615071"/>
            <a:chOff x="412040" y="2065"/>
            <a:chExt cx="1980000" cy="1264483"/>
          </a:xfrm>
          <a:scene3d>
            <a:camera prst="orthographicFront"/>
            <a:lightRig rig="flat" dir="t"/>
          </a:scene3d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8284F5-9967-4546-82D3-1B6F02085863}"/>
                </a:ext>
              </a:extLst>
            </p:cNvPr>
            <p:cNvSpPr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A2BBD6-B76D-4985-AEDF-3BEB73FAA8C3}"/>
                </a:ext>
              </a:extLst>
            </p:cNvPr>
            <p:cNvSpPr txBox="1"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1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CE8662-675E-4B24-8C43-9A7D66B24B55}"/>
              </a:ext>
            </a:extLst>
          </p:cNvPr>
          <p:cNvGrpSpPr/>
          <p:nvPr/>
        </p:nvGrpSpPr>
        <p:grpSpPr>
          <a:xfrm>
            <a:off x="4671304" y="1077325"/>
            <a:ext cx="2966064" cy="2615071"/>
            <a:chOff x="412040" y="2065"/>
            <a:chExt cx="1980000" cy="1264483"/>
          </a:xfrm>
          <a:scene3d>
            <a:camera prst="orthographicFront"/>
            <a:lightRig rig="flat" dir="t"/>
          </a:scene3d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76DDAE-32A6-4DEA-9F77-33F2D07BD813}"/>
                </a:ext>
              </a:extLst>
            </p:cNvPr>
            <p:cNvSpPr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27783-8180-4003-A1C2-1FD84FFF9296}"/>
                </a:ext>
              </a:extLst>
            </p:cNvPr>
            <p:cNvSpPr txBox="1"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1" kern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505353-506F-41D0-8EAA-5C8F19D60A7D}"/>
              </a:ext>
            </a:extLst>
          </p:cNvPr>
          <p:cNvGrpSpPr/>
          <p:nvPr/>
        </p:nvGrpSpPr>
        <p:grpSpPr>
          <a:xfrm>
            <a:off x="1405920" y="3956626"/>
            <a:ext cx="2966064" cy="2615071"/>
            <a:chOff x="412040" y="2065"/>
            <a:chExt cx="1980000" cy="1264483"/>
          </a:xfrm>
          <a:scene3d>
            <a:camera prst="orthographicFront"/>
            <a:lightRig rig="flat" dir="t"/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524381-D33D-4772-BB35-1EDCEB8C6E67}"/>
                </a:ext>
              </a:extLst>
            </p:cNvPr>
            <p:cNvSpPr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C4E72F-11CB-4EF9-8F15-921449B84085}"/>
                </a:ext>
              </a:extLst>
            </p:cNvPr>
            <p:cNvSpPr txBox="1"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1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EE84A4-1CEF-424E-96D7-838046D15D0A}"/>
              </a:ext>
            </a:extLst>
          </p:cNvPr>
          <p:cNvGrpSpPr/>
          <p:nvPr/>
        </p:nvGrpSpPr>
        <p:grpSpPr>
          <a:xfrm>
            <a:off x="1453536" y="1084046"/>
            <a:ext cx="2966064" cy="2615071"/>
            <a:chOff x="412040" y="2065"/>
            <a:chExt cx="1980000" cy="1264483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FC099D-A094-4C32-89A8-71012FC41169}"/>
                </a:ext>
              </a:extLst>
            </p:cNvPr>
            <p:cNvSpPr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D093B5-6CA5-48D0-85A8-880E0A2E4497}"/>
                </a:ext>
              </a:extLst>
            </p:cNvPr>
            <p:cNvSpPr txBox="1"/>
            <p:nvPr/>
          </p:nvSpPr>
          <p:spPr>
            <a:xfrm>
              <a:off x="412040" y="2065"/>
              <a:ext cx="1980000" cy="12644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1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1"/>
            <a:ext cx="9143999" cy="803409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How can I use AARs?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23744-4372-4088-AF83-7C3F9DB985B0}"/>
              </a:ext>
            </a:extLst>
          </p:cNvPr>
          <p:cNvSpPr txBox="1"/>
          <p:nvPr/>
        </p:nvSpPr>
        <p:spPr>
          <a:xfrm>
            <a:off x="1528407" y="1199920"/>
            <a:ext cx="2816322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What can departments do?</a:t>
            </a: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Run advising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Enter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Update course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Run and download reports from HCOL concentration </a:t>
            </a:r>
            <a:r>
              <a:rPr lang="en-US" sz="1600" err="1"/>
              <a:t>Workcenter</a:t>
            </a:r>
            <a:r>
              <a:rPr lang="en-US" sz="160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8FCEB3-3485-44D5-A843-13F57A877355}"/>
              </a:ext>
            </a:extLst>
          </p:cNvPr>
          <p:cNvSpPr txBox="1"/>
          <p:nvPr/>
        </p:nvSpPr>
        <p:spPr>
          <a:xfrm>
            <a:off x="4764847" y="1237309"/>
            <a:ext cx="2794462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What can advisors do?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Run advising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Enter exceptions*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Run and download reports from HCOL concentration </a:t>
            </a:r>
            <a:r>
              <a:rPr lang="en-US" sz="1600" err="1"/>
              <a:t>Workcenter</a:t>
            </a:r>
            <a:r>
              <a:rPr lang="en-US" sz="16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EBDDF0-D8CD-4B48-87E3-F1FCA391B053}"/>
              </a:ext>
            </a:extLst>
          </p:cNvPr>
          <p:cNvSpPr txBox="1"/>
          <p:nvPr/>
        </p:nvSpPr>
        <p:spPr>
          <a:xfrm>
            <a:off x="1484224" y="4125387"/>
            <a:ext cx="27044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What can students do?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View and download advising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Request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Contact appropriate department or office regarding inaccuracies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6D35B8-A531-4F73-AE0C-F8F468FA97A7}"/>
              </a:ext>
            </a:extLst>
          </p:cNvPr>
          <p:cNvSpPr txBox="1"/>
          <p:nvPr/>
        </p:nvSpPr>
        <p:spPr>
          <a:xfrm>
            <a:off x="4885646" y="4156165"/>
            <a:ext cx="2537380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What can faculty do?</a:t>
            </a:r>
          </a:p>
          <a:p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View and download advising reports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425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/>
              <a:t>2. Maintenance: Managing AARs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1850" y="1647826"/>
            <a:ext cx="7660300" cy="381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marL="0" indent="0" algn="ctr">
              <a:spcBef>
                <a:spcPts val="150"/>
              </a:spcBef>
              <a:buNone/>
            </a:pPr>
            <a:r>
              <a:rPr lang="en-US" sz="2000" b="1">
                <a:solidFill>
                  <a:schemeClr val="bg1"/>
                </a:solidFill>
              </a:rPr>
              <a:t>Updates to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369" y="4630042"/>
            <a:ext cx="1909482" cy="1523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Registrar’s office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3451" y="4614849"/>
            <a:ext cx="1981200" cy="15374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Registrar’s office/ Department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1290" y="4598771"/>
            <a:ext cx="1981200" cy="15535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Department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311" y="3204861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Requirements/</a:t>
            </a:r>
          </a:p>
          <a:p>
            <a:r>
              <a:rPr lang="en-US" sz="2000" b="1"/>
              <a:t>New track (subplan)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6292" y="3267662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Course lists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9986" y="3267662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Student groups/ </a:t>
            </a:r>
          </a:p>
          <a:p>
            <a:r>
              <a:rPr lang="en-US" sz="2000" b="1"/>
              <a:t>Student exceptions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1685095" y="2145215"/>
            <a:ext cx="961756" cy="113565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15950" y="2181226"/>
            <a:ext cx="0" cy="914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6497151" y="2168666"/>
            <a:ext cx="898839" cy="1112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2110" y="4029136"/>
            <a:ext cx="0" cy="60090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endCxn id="10" idx="0"/>
          </p:cNvCxnSpPr>
          <p:nvPr/>
        </p:nvCxnSpPr>
        <p:spPr>
          <a:xfrm>
            <a:off x="4544051" y="4029136"/>
            <a:ext cx="0" cy="58571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7395990" y="3972681"/>
            <a:ext cx="1" cy="64216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79980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8200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Managing AARs</a:t>
            </a:r>
          </a:p>
        </p:txBody>
      </p:sp>
    </p:spTree>
    <p:extLst>
      <p:ext uri="{BB962C8B-B14F-4D97-AF65-F5344CB8AC3E}">
        <p14:creationId xmlns:p14="http://schemas.microsoft.com/office/powerpoint/2010/main" val="323913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/>
              <a:t>2. Maintenance: Timeline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8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1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Timeline of AAR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71500" y="1066800"/>
            <a:ext cx="8001000" cy="5257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087438" indent="-1730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595959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9pPr>
          </a:lstStyle>
          <a:p>
            <a:pPr lvl="0"/>
            <a:endParaRPr lang="en-US" sz="180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6CDD51BB-671D-4D99-9053-194475E8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55813"/>
              </p:ext>
            </p:extLst>
          </p:nvPr>
        </p:nvGraphicFramePr>
        <p:xfrm>
          <a:off x="304800" y="1233209"/>
          <a:ext cx="8139882" cy="50651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382">
                  <a:extLst>
                    <a:ext uri="{9D8B030D-6E8A-4147-A177-3AD203B41FA5}">
                      <a16:colId xmlns:a16="http://schemas.microsoft.com/office/drawing/2014/main" val="1988023971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3921536916"/>
                    </a:ext>
                  </a:extLst>
                </a:gridCol>
              </a:tblGrid>
              <a:tr h="529197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96204"/>
                  </a:ext>
                </a:extLst>
              </a:tr>
              <a:tr h="529197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vote to approve classes in </a:t>
                      </a:r>
                      <a:r>
                        <a:rPr lang="en-US" sz="16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my.harvard</a:t>
                      </a: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Course Search 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78247"/>
                  </a:ext>
                </a:extLst>
              </a:tr>
              <a:tr h="678692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Update AAR course lists with new course offerings or email </a:t>
                      </a:r>
                      <a:r>
                        <a:rPr lang="en-US" sz="1600">
                          <a:hlinkClick r:id="rId4"/>
                        </a:rPr>
                        <a:t>advising@fas.harvard.edu</a:t>
                      </a:r>
                      <a:r>
                        <a:rPr lang="en-US" sz="1600"/>
                        <a:t> to update course lists.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2253"/>
                  </a:ext>
                </a:extLst>
              </a:tr>
              <a:tr h="679685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Email requirement changes or new tracks (subplans) to </a:t>
                      </a:r>
                      <a:r>
                        <a:rPr lang="en-US" sz="1600">
                          <a:hlinkClick r:id="rId5"/>
                        </a:rPr>
                        <a:t>advisingreport@fas.harvard.edu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5893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July-August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Enter student exceptions &amp; update student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0654"/>
                  </a:ext>
                </a:extLst>
              </a:tr>
              <a:tr h="914473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Review AARs and make recommendations for November graduation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41367"/>
                  </a:ext>
                </a:extLst>
              </a:tr>
              <a:tr h="53753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Enter student exceptions &amp; update student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12339"/>
                  </a:ext>
                </a:extLst>
              </a:tr>
              <a:tr h="53753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Review AARs and make recommendations for May degree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4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44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1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B52AF-123C-4B52-8397-32FC207800CB}"/>
              </a:ext>
            </a:extLst>
          </p:cNvPr>
          <p:cNvSpPr txBox="1"/>
          <p:nvPr/>
        </p:nvSpPr>
        <p:spPr>
          <a:xfrm>
            <a:off x="3908079" y="1693643"/>
            <a:ext cx="35861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What are AARs?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How does it work?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/>
              <a:t>What are the benefits?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How can I use it?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EE7FA-39BD-4FB7-89F7-F8DDB148D9E6}"/>
              </a:ext>
            </a:extLst>
          </p:cNvPr>
          <p:cNvSpPr txBox="1"/>
          <p:nvPr/>
        </p:nvSpPr>
        <p:spPr>
          <a:xfrm>
            <a:off x="3942198" y="4961550"/>
            <a:ext cx="4919608" cy="9694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HCOL Concentration </a:t>
            </a:r>
            <a:r>
              <a:rPr lang="en-US" sz="1900" err="1">
                <a:ea typeface="Cambria" panose="02040503050406030204" pitchFamily="18" charset="0"/>
              </a:rPr>
              <a:t>Workcenter</a:t>
            </a:r>
            <a:endParaRPr lang="en-US" sz="1900"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FASRO Training Portal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AAR partners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46F9B50-FEB4-40B7-8C69-FB05F2079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868055"/>
              </p:ext>
            </p:extLst>
          </p:nvPr>
        </p:nvGraphicFramePr>
        <p:xfrm>
          <a:off x="1138118" y="926954"/>
          <a:ext cx="2804080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D55D66-1147-4823-B369-BF0C560D446D}"/>
              </a:ext>
            </a:extLst>
          </p:cNvPr>
          <p:cNvSpPr txBox="1"/>
          <p:nvPr/>
        </p:nvSpPr>
        <p:spPr>
          <a:xfrm>
            <a:off x="3908078" y="3429000"/>
            <a:ext cx="378812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Managing AARs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Changes to requirements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Updates to course lists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900">
                <a:ea typeface="Cambria" panose="02040503050406030204" pitchFamily="18" charset="0"/>
              </a:rPr>
              <a:t>Timeline</a:t>
            </a:r>
          </a:p>
          <a:p>
            <a:pPr lvl="0"/>
            <a:endParaRPr lang="en-US" sz="190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 dirty="0"/>
              <a:t>3. Resources: FASRO SharePoint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57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71500" y="1066800"/>
            <a:ext cx="8001000" cy="5257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087438" indent="-1730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595959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9pPr>
          </a:lstStyle>
          <a:p>
            <a:pPr lvl="0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B1FD0-CF2A-4018-83F4-078817311297}"/>
              </a:ext>
            </a:extLst>
          </p:cNvPr>
          <p:cNvSpPr txBox="1"/>
          <p:nvPr/>
        </p:nvSpPr>
        <p:spPr>
          <a:xfrm>
            <a:off x="2667000" y="759023"/>
            <a:ext cx="44958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131985-E32F-4585-A017-99867A6C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0" y="5659"/>
            <a:ext cx="7248819" cy="1392032"/>
          </a:xfrm>
          <a:prstGeom prst="rect">
            <a:avLst/>
          </a:prstGeom>
        </p:spPr>
      </p:pic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9B61166-C719-4315-AC45-46D072D3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2" y="1536397"/>
            <a:ext cx="7385676" cy="45625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7D173A-F6D9-4916-B01B-D73A422F516D}"/>
              </a:ext>
            </a:extLst>
          </p:cNvPr>
          <p:cNvSpPr/>
          <p:nvPr/>
        </p:nvSpPr>
        <p:spPr>
          <a:xfrm>
            <a:off x="3385594" y="2045343"/>
            <a:ext cx="2372810" cy="2106592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000"/>
              <a:t>3. Resources: HCOL Concentration </a:t>
            </a:r>
            <a:r>
              <a:rPr lang="en-US" sz="3000" err="1"/>
              <a:t>Workcenter</a:t>
            </a:r>
            <a:r>
              <a:rPr lang="en-US" sz="300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8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ve image">
            <a:extLst>
              <a:ext uri="{FF2B5EF4-FFF2-40B4-BE49-F238E27FC236}">
                <a16:creationId xmlns:a16="http://schemas.microsoft.com/office/drawing/2014/main" id="{895FF3F8-AD17-4084-B81D-E6B8743E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82" y="1704897"/>
            <a:ext cx="5029200" cy="4629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0800000">
            <a:off x="6172200" y="3978212"/>
            <a:ext cx="4572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648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Log into my.harvard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" r="72678"/>
          <a:stretch/>
        </p:blipFill>
        <p:spPr>
          <a:xfrm>
            <a:off x="2595422" y="1073301"/>
            <a:ext cx="3953156" cy="387049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4C49A1A1-DC4B-4AE0-AA94-A9A7DD79642E}"/>
              </a:ext>
            </a:extLst>
          </p:cNvPr>
          <p:cNvSpPr/>
          <p:nvPr/>
        </p:nvSpPr>
        <p:spPr>
          <a:xfrm>
            <a:off x="381000" y="3537616"/>
            <a:ext cx="2743200" cy="2429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4C569-B936-499A-863E-4F8DD56F8618}"/>
              </a:ext>
            </a:extLst>
          </p:cNvPr>
          <p:cNvSpPr txBox="1"/>
          <p:nvPr/>
        </p:nvSpPr>
        <p:spPr>
          <a:xfrm>
            <a:off x="528778" y="3474439"/>
            <a:ext cx="259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1B00BC"/>
                </a:solidFill>
              </a:rPr>
              <a:t>admin.my.harvard.edu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3EC45932-1407-4DD5-A388-C98C365BD302}"/>
              </a:ext>
            </a:extLst>
          </p:cNvPr>
          <p:cNvSpPr/>
          <p:nvPr/>
        </p:nvSpPr>
        <p:spPr>
          <a:xfrm>
            <a:off x="6705600" y="3666096"/>
            <a:ext cx="1727200" cy="822432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Administrative access to academic advising reports</a:t>
            </a:r>
          </a:p>
        </p:txBody>
      </p:sp>
    </p:spTree>
    <p:extLst>
      <p:ext uri="{BB962C8B-B14F-4D97-AF65-F5344CB8AC3E}">
        <p14:creationId xmlns:p14="http://schemas.microsoft.com/office/powerpoint/2010/main" val="624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2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1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Make changes to AARs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71500" y="1066800"/>
            <a:ext cx="8001000" cy="5257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087438" indent="-1730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595959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9pPr>
          </a:lstStyle>
          <a:p>
            <a:pPr lvl="0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541BB-35D7-428D-A9E3-F10E96BA9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8" y="922121"/>
            <a:ext cx="8518186" cy="57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1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1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Data and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71500" y="1066800"/>
            <a:ext cx="8001000" cy="5257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087438" indent="-1730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595959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+mn-lt"/>
                <a:cs typeface="+mn-cs"/>
              </a:defRPr>
            </a:lvl9pPr>
          </a:lstStyle>
          <a:p>
            <a:pPr lvl="0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1B8D4-0554-49E4-82CF-26037C087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50" y="903794"/>
            <a:ext cx="8305800" cy="59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/>
              <a:t>3. Resources: AAR Partners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14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Partners in AAR Management</a:t>
            </a:r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64FE2D82-C84D-4809-A540-751E9113B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06960"/>
              </p:ext>
            </p:extLst>
          </p:nvPr>
        </p:nvGraphicFramePr>
        <p:xfrm>
          <a:off x="304800" y="1524000"/>
          <a:ext cx="8153400" cy="4581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381">
                  <a:extLst>
                    <a:ext uri="{9D8B030D-6E8A-4147-A177-3AD203B41FA5}">
                      <a16:colId xmlns:a16="http://schemas.microsoft.com/office/drawing/2014/main" val="1988023971"/>
                    </a:ext>
                  </a:extLst>
                </a:gridCol>
                <a:gridCol w="3023419">
                  <a:extLst>
                    <a:ext uri="{9D8B030D-6E8A-4147-A177-3AD203B41FA5}">
                      <a16:colId xmlns:a16="http://schemas.microsoft.com/office/drawing/2014/main" val="392153691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294560241"/>
                    </a:ext>
                  </a:extLst>
                </a:gridCol>
              </a:tblGrid>
              <a:tr h="52919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Contact</a:t>
                      </a:r>
                    </a:p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96204"/>
                  </a:ext>
                </a:extLst>
              </a:tr>
              <a:tr h="67869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General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General Education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Distribution Requirement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Quantitative Reasoning w/ Data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hlinkClick r:id="rId4"/>
                        </a:rPr>
                        <a:t>gened@fas.harvard.edu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2253"/>
                  </a:ext>
                </a:extLst>
              </a:tr>
              <a:tr h="6796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Placement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Language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hlinkClick r:id="rId5"/>
                        </a:rPr>
                        <a:t>placement-help@fas.Harvard.edu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58938"/>
                  </a:ext>
                </a:extLst>
              </a:tr>
              <a:tr h="91447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Concentration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Secondary fields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Language Citations</a:t>
                      </a:r>
                    </a:p>
                    <a:p>
                      <a:pPr algn="l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41367"/>
                  </a:ext>
                </a:extLst>
              </a:tr>
              <a:tr h="52919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Registrar’s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128 credit requirement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C- or better in 84/96 credits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48 credits by sophomore yr.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Prorated credit requirements for transfer students or advanced 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6"/>
                        </a:rPr>
                        <a:t>advisingreport@fas.harvard.edu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5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446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Questions???</a:t>
            </a:r>
          </a:p>
        </p:txBody>
      </p:sp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904A8DF3-3EAC-4F77-92E4-AA0D1F44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7287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0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4000"/>
              <a:t>1. Introduction: What are AARs?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1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1"/>
          </a:xfrm>
        </p:spPr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Academic Advising Reports (AARs)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18498-21F9-4909-8679-04854D3BC691}"/>
              </a:ext>
            </a:extLst>
          </p:cNvPr>
          <p:cNvSpPr txBox="1"/>
          <p:nvPr/>
        </p:nvSpPr>
        <p:spPr>
          <a:xfrm>
            <a:off x="381000" y="1981200"/>
            <a:ext cx="415846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Academic Advising Reports </a:t>
            </a:r>
            <a:r>
              <a:rPr lang="en-US"/>
              <a:t> aggregate all the of Harvard College requirements in one place, to facilitate transparency in advising, course selection, and report on student progress towards degree.</a:t>
            </a:r>
          </a:p>
          <a:p>
            <a:endParaRPr lang="en-US" sz="15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6755425-B4A3-4A48-B76D-F899DD1EB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256816"/>
              </p:ext>
            </p:extLst>
          </p:nvPr>
        </p:nvGraphicFramePr>
        <p:xfrm>
          <a:off x="2047857" y="2286000"/>
          <a:ext cx="6172200" cy="422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1AE6780-3F92-4D1D-B9D6-D7DCAE65F3EA}"/>
              </a:ext>
            </a:extLst>
          </p:cNvPr>
          <p:cNvGrpSpPr/>
          <p:nvPr/>
        </p:nvGrpSpPr>
        <p:grpSpPr>
          <a:xfrm>
            <a:off x="4114800" y="1467026"/>
            <a:ext cx="2486043" cy="666574"/>
            <a:chOff x="3354355" y="1325266"/>
            <a:chExt cx="2486043" cy="6665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60A66F4-FF99-4C33-A53D-CF6EF52265B6}"/>
                </a:ext>
              </a:extLst>
            </p:cNvPr>
            <p:cNvSpPr/>
            <p:nvPr/>
          </p:nvSpPr>
          <p:spPr>
            <a:xfrm>
              <a:off x="3354355" y="1325266"/>
              <a:ext cx="2486043" cy="666574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6DAF3EC7-69CE-4DA0-956C-AA24F598B347}"/>
                </a:ext>
              </a:extLst>
            </p:cNvPr>
            <p:cNvSpPr txBox="1"/>
            <p:nvPr/>
          </p:nvSpPr>
          <p:spPr>
            <a:xfrm>
              <a:off x="3386894" y="1357805"/>
              <a:ext cx="2420965" cy="601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213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Degree Progress 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2068F095-97F4-4BCE-88BB-3A958C4AF541}"/>
              </a:ext>
            </a:extLst>
          </p:cNvPr>
          <p:cNvSpPr/>
          <p:nvPr/>
        </p:nvSpPr>
        <p:spPr>
          <a:xfrm>
            <a:off x="6496746" y="1371600"/>
            <a:ext cx="1198793" cy="1219199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4000"/>
              <a:t>1. Introduction: How does it work?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7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Harvard College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C78C78E-F394-46CD-A955-AB93BE53B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012259"/>
              </p:ext>
            </p:extLst>
          </p:nvPr>
        </p:nvGraphicFramePr>
        <p:xfrm>
          <a:off x="1143000" y="1371601"/>
          <a:ext cx="710938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353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Harvard College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EDEE74-C9E4-436C-BEB8-7C58DFBFE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33334"/>
              </p:ext>
            </p:extLst>
          </p:nvPr>
        </p:nvGraphicFramePr>
        <p:xfrm>
          <a:off x="432619" y="1538254"/>
          <a:ext cx="8153400" cy="45088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198802397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3921536916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4294560241"/>
                    </a:ext>
                  </a:extLst>
                </a:gridCol>
              </a:tblGrid>
              <a:tr h="5291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College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96204"/>
                  </a:ext>
                </a:extLst>
              </a:tr>
              <a:tr h="5291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10-12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10-14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8-10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78247"/>
                  </a:ext>
                </a:extLst>
              </a:tr>
              <a:tr h="67869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General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Fields of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Secondary fields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2253"/>
                  </a:ext>
                </a:extLst>
              </a:tr>
              <a:tr h="67968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Distribution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Language Citations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58938"/>
                  </a:ext>
                </a:extLst>
              </a:tr>
              <a:tr h="9144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Quantitative Reasoning w/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Study Abroad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41367"/>
                  </a:ext>
                </a:extLst>
              </a:tr>
              <a:tr h="5291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Expository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59313"/>
                  </a:ext>
                </a:extLst>
              </a:tr>
              <a:tr h="53753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Language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9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8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468" y="-10735"/>
            <a:ext cx="9148468" cy="130613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95900"/>
            <a:ext cx="8839200" cy="1295400"/>
          </a:xfrm>
        </p:spPr>
        <p:txBody>
          <a:bodyPr/>
          <a:lstStyle/>
          <a:p>
            <a:r>
              <a:rPr lang="en-US" sz="3600"/>
              <a:t>1. Introduction: What are the benefits?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575"/>
            <a:ext cx="3738028" cy="1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39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1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9825" tIns="54913" rIns="109825" bIns="54913" spcCol="0" rtlCol="0" anchor="ctr"/>
          <a:lstStyle/>
          <a:p>
            <a:pPr marL="0" marR="0" lvl="0" indent="0" defTabSz="73137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63647"/>
            <a:ext cx="1502230" cy="49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>
                <a:solidFill>
                  <a:schemeClr val="accent6"/>
                </a:solidFill>
              </a:rPr>
              <a:t>AAR Benefits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ADD1F7F3-5DDF-4DF4-8C1E-811616B7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Departments, advisors, and students can track progress towards degree</a:t>
            </a:r>
          </a:p>
          <a:p>
            <a:endParaRPr lang="en-US" dirty="0"/>
          </a:p>
          <a:p>
            <a:r>
              <a:rPr lang="en-US" dirty="0"/>
              <a:t>Degree Eligibility</a:t>
            </a:r>
          </a:p>
          <a:p>
            <a:endParaRPr lang="en-US" dirty="0"/>
          </a:p>
          <a:p>
            <a:r>
              <a:rPr lang="en-US" dirty="0"/>
              <a:t>Advising</a:t>
            </a:r>
          </a:p>
          <a:p>
            <a:endParaRPr lang="en-US" dirty="0"/>
          </a:p>
          <a:p>
            <a:r>
              <a:rPr lang="en-US" dirty="0"/>
              <a:t>Course Registration</a:t>
            </a:r>
          </a:p>
          <a:p>
            <a:endParaRPr lang="en-US" dirty="0"/>
          </a:p>
          <a:p>
            <a:r>
              <a:rPr lang="en-US" dirty="0"/>
              <a:t>Reporting</a:t>
            </a:r>
          </a:p>
          <a:p>
            <a:endParaRPr lang="en-US" dirty="0"/>
          </a:p>
          <a:p>
            <a:r>
              <a:rPr lang="en-US" dirty="0"/>
              <a:t>Transparency</a:t>
            </a:r>
          </a:p>
          <a:p>
            <a:endParaRPr lang="en-US" dirty="0"/>
          </a:p>
          <a:p>
            <a:r>
              <a:rPr lang="en-US" dirty="0"/>
              <a:t>Enforces secondary field/ concentration rule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DC2BC-9C26-42ED-9786-2E2FE499DF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2D4FBCD-7ED8-4373-9988-C9897057FD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226" r="6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4079596"/>
      </p:ext>
    </p:extLst>
  </p:cSld>
  <p:clrMapOvr>
    <a:masterClrMapping/>
  </p:clrMapOvr>
</p:sld>
</file>

<file path=ppt/theme/theme1.xml><?xml version="1.0" encoding="utf-8"?>
<a:theme xmlns:a="http://schemas.openxmlformats.org/drawingml/2006/main" name="HUIT PPT Template 1.11.12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e26bf7-2ae0-4c27-b0df-6c3824a45b57">
      <Terms xmlns="http://schemas.microsoft.com/office/infopath/2007/PartnerControls"/>
    </lcf76f155ced4ddcb4097134ff3c332f>
    <TaxCatchAll xmlns="e7f7ac20-7c1b-4399-8ced-13eabcf1f831" xsi:nil="true"/>
    <MediaLengthInSeconds xmlns="27e26bf7-2ae0-4c27-b0df-6c3824a45b57" xsi:nil="true"/>
    <SharedWithUsers xmlns="e7f7ac20-7c1b-4399-8ced-13eabcf1f83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E853FA66E8B43AA79B356EAA27783" ma:contentTypeVersion="17" ma:contentTypeDescription="Create a new document." ma:contentTypeScope="" ma:versionID="7af64e7f75ef5d602c3eb0d6f64e49b8">
  <xsd:schema xmlns:xsd="http://www.w3.org/2001/XMLSchema" xmlns:xs="http://www.w3.org/2001/XMLSchema" xmlns:p="http://schemas.microsoft.com/office/2006/metadata/properties" xmlns:ns2="27e26bf7-2ae0-4c27-b0df-6c3824a45b57" xmlns:ns3="e7f7ac20-7c1b-4399-8ced-13eabcf1f831" targetNamespace="http://schemas.microsoft.com/office/2006/metadata/properties" ma:root="true" ma:fieldsID="7eaddd26bbb00ced7220acb2ced95884" ns2:_="" ns3:_="">
    <xsd:import namespace="27e26bf7-2ae0-4c27-b0df-6c3824a45b57"/>
    <xsd:import namespace="e7f7ac20-7c1b-4399-8ced-13eabcf1f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26bf7-2ae0-4c27-b0df-6c3824a45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7ac20-7c1b-4399-8ced-13eabcf1f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688cdc-df21-4a44-91d2-6d4baceafc2f}" ma:internalName="TaxCatchAll" ma:showField="CatchAllData" ma:web="e7f7ac20-7c1b-4399-8ced-13eabcf1f8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1FA377-8564-4086-B770-35595B2023D7}">
  <ds:schemaRefs>
    <ds:schemaRef ds:uri="27e26bf7-2ae0-4c27-b0df-6c3824a45b57"/>
    <ds:schemaRef ds:uri="http://schemas.microsoft.com/office/2006/metadata/properties"/>
    <ds:schemaRef ds:uri="http://purl.org/dc/elements/1.1/"/>
    <ds:schemaRef ds:uri="e7f7ac20-7c1b-4399-8ced-13eabcf1f831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F4517B-9680-4E22-A758-64C5CAA87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26bf7-2ae0-4c27-b0df-6c3824a45b57"/>
    <ds:schemaRef ds:uri="e7f7ac20-7c1b-4399-8ced-13eabcf1f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61D7D-0FFC-4B13-8DA0-B2D91AADA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839</Words>
  <Application>Microsoft Office PowerPoint</Application>
  <PresentationFormat>On-screen Show (4:3)</PresentationFormat>
  <Paragraphs>226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HUIT PPT Template 1.11.12</vt:lpstr>
      <vt:lpstr>Academic Advisement Reports 101</vt:lpstr>
      <vt:lpstr>Agenda</vt:lpstr>
      <vt:lpstr>1. Introduction: What are AARs?</vt:lpstr>
      <vt:lpstr>Academic Advising Reports (AARs)</vt:lpstr>
      <vt:lpstr>1. Introduction: How does it work?</vt:lpstr>
      <vt:lpstr>Harvard College Requirements </vt:lpstr>
      <vt:lpstr>Harvard College Requirements </vt:lpstr>
      <vt:lpstr>1. Introduction: What are the benefits?</vt:lpstr>
      <vt:lpstr>AAR Benefits </vt:lpstr>
      <vt:lpstr>1. Introduction: How can I access the AARs?</vt:lpstr>
      <vt:lpstr>Log into my.harvard</vt:lpstr>
      <vt:lpstr>Academic Advising Report</vt:lpstr>
      <vt:lpstr> Academic Advising Report</vt:lpstr>
      <vt:lpstr>1. Introduction: How can I use AARs?</vt:lpstr>
      <vt:lpstr>How can I use AARs?  </vt:lpstr>
      <vt:lpstr>2. Maintenance: Managing AARs </vt:lpstr>
      <vt:lpstr>Managing AARs</vt:lpstr>
      <vt:lpstr>2. Maintenance: Timeline </vt:lpstr>
      <vt:lpstr>Timeline of AAR Maintenance</vt:lpstr>
      <vt:lpstr>3. Resources: FASRO SharePoint</vt:lpstr>
      <vt:lpstr>PowerPoint Presentation</vt:lpstr>
      <vt:lpstr>3. Resources: HCOL Concentration Workcenter </vt:lpstr>
      <vt:lpstr>Log into my.harvard</vt:lpstr>
      <vt:lpstr>Make changes to AARs</vt:lpstr>
      <vt:lpstr>Data and Reporting</vt:lpstr>
      <vt:lpstr>3. Resources: AAR Partners </vt:lpstr>
      <vt:lpstr>Partners in AAR Management</vt:lpstr>
      <vt:lpstr>Questions???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my.harvard FAS Course Catalog &amp; Schedule of Classes</dc:title>
  <dc:creator>Aliette Dercho</dc:creator>
  <cp:lastModifiedBy>Soares-Timas, Dotty</cp:lastModifiedBy>
  <cp:revision>3</cp:revision>
  <cp:lastPrinted>2015-12-03T21:52:47Z</cp:lastPrinted>
  <dcterms:created xsi:type="dcterms:W3CDTF">2015-05-26T18:58:58Z</dcterms:created>
  <dcterms:modified xsi:type="dcterms:W3CDTF">2023-12-19T14:59:02Z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0x010100408E853FA66E8B43AA79B356EAA27783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